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14"/>
  </p:notesMasterIdLst>
  <p:sldIdLst>
    <p:sldId id="256" r:id="rId2"/>
    <p:sldId id="258" r:id="rId3"/>
    <p:sldId id="266" r:id="rId4"/>
    <p:sldId id="273" r:id="rId5"/>
    <p:sldId id="277" r:id="rId6"/>
    <p:sldId id="296" r:id="rId7"/>
    <p:sldId id="271" r:id="rId8"/>
    <p:sldId id="267" r:id="rId9"/>
    <p:sldId id="262" r:id="rId10"/>
    <p:sldId id="257" r:id="rId11"/>
    <p:sldId id="261" r:id="rId12"/>
    <p:sldId id="259" r:id="rId13"/>
  </p:sldIdLst>
  <p:sldSz cx="9144000" cy="5143500" type="screen16x9"/>
  <p:notesSz cx="6858000" cy="9144000"/>
  <p:embeddedFontLst>
    <p:embeddedFont>
      <p:font typeface="Bebas Neue" panose="020B0606020202050201" pitchFamily="34" charset="0"/>
      <p:regular r:id="rId15"/>
    </p:embeddedFont>
    <p:embeddedFont>
      <p:font typeface="Italiana" panose="020B0604020202020204" charset="0"/>
      <p:regular r:id="rId16"/>
    </p:embeddedFont>
    <p:embeddedFont>
      <p:font typeface="Philosopher" panose="020B0604020202020204" charset="-52"/>
      <p:regular r:id="rId17"/>
      <p:bold r:id="rId18"/>
      <p:italic r:id="rId19"/>
      <p:boldItalic r:id="rId20"/>
    </p:embeddedFont>
    <p:embeddedFont>
      <p:font typeface="Poppins" panose="00000500000000000000" pitchFamily="2" charset="0"/>
      <p:regular r:id="rId21"/>
      <p:bold r:id="rId22"/>
      <p:italic r:id="rId23"/>
      <p:boldItalic r:id="rId24"/>
    </p:embeddedFont>
    <p:embeddedFont>
      <p:font typeface="Roboto Condensed Light" panose="02000000000000000000" pitchFamily="2" charset="0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6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5C828D2-4D0E-4FFC-9492-8A1EF692408C}">
  <a:tblStyle styleId="{85C828D2-4D0E-4FFC-9492-8A1EF692408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0523402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3dde8a47d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3dde8a47d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2641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dd0c7d16c6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dd0c7d16c6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8637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116f4a803e0_0_5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116f4a803e0_0_5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02898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116f4a803e0_0_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116f4a803e0_0_3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7598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23f33ba4798_0_277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23f33ba4798_0_277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2414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db0f9523dd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db0f9523dd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7027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e013acee29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e013acee29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36204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116f4a803e0_0_3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116f4a803e0_0_3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63737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db0f9523dd_0_4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db0f9523dd_0_4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3853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dd0c7d16c6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dd0c7d16c6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88263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116f4a803e0_0_5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116f4a803e0_0_5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03758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db0f9523dd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db0f9523dd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6069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0" y="0"/>
            <a:ext cx="9144000" cy="962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495425" y="1683925"/>
            <a:ext cx="6153000" cy="148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latin typeface="Philosopher"/>
                <a:ea typeface="Philosopher"/>
                <a:cs typeface="Philosopher"/>
                <a:sym typeface="Philosoph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815550" y="3290825"/>
            <a:ext cx="5513400" cy="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1640000" y="2554200"/>
            <a:ext cx="5864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 idx="2" hasCustomPrompt="1"/>
          </p:nvPr>
        </p:nvSpPr>
        <p:spPr>
          <a:xfrm>
            <a:off x="3960300" y="1149000"/>
            <a:ext cx="1223100" cy="122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6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r>
              <a:t>xx%</a:t>
            </a:r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2144550" y="3396000"/>
            <a:ext cx="4854600" cy="59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 rot="10800000">
            <a:off x="8791425" y="150"/>
            <a:ext cx="3525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4"/>
          <p:cNvSpPr/>
          <p:nvPr/>
        </p:nvSpPr>
        <p:spPr>
          <a:xfrm rot="5400000">
            <a:off x="1014300" y="-1014150"/>
            <a:ext cx="352500" cy="2381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720000" y="539497"/>
            <a:ext cx="7704000" cy="64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1182400" y="1617350"/>
            <a:ext cx="6779100" cy="19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 rot="10800000">
            <a:off x="8791425" y="150"/>
            <a:ext cx="3525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5"/>
          <p:cNvSpPr/>
          <p:nvPr/>
        </p:nvSpPr>
        <p:spPr>
          <a:xfrm rot="5400000">
            <a:off x="1014300" y="-1014150"/>
            <a:ext cx="352500" cy="2381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720000" y="539497"/>
            <a:ext cx="7704000" cy="64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1"/>
          </p:nvPr>
        </p:nvSpPr>
        <p:spPr>
          <a:xfrm>
            <a:off x="1200500" y="2306450"/>
            <a:ext cx="2961000" cy="4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taliana"/>
              <a:buNone/>
              <a:defRPr sz="2200" b="1">
                <a:solidFill>
                  <a:schemeClr val="dk2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2"/>
          </p:nvPr>
        </p:nvSpPr>
        <p:spPr>
          <a:xfrm>
            <a:off x="1205995" y="2655425"/>
            <a:ext cx="2955600" cy="186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 sz="12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3"/>
          </p:nvPr>
        </p:nvSpPr>
        <p:spPr>
          <a:xfrm>
            <a:off x="4987835" y="2306450"/>
            <a:ext cx="2955600" cy="4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taliana"/>
              <a:buNone/>
              <a:defRPr sz="2400" b="1">
                <a:solidFill>
                  <a:schemeClr val="dk2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4"/>
          </p:nvPr>
        </p:nvSpPr>
        <p:spPr>
          <a:xfrm>
            <a:off x="4993330" y="2655425"/>
            <a:ext cx="2949900" cy="186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 sz="12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/>
          <p:nvPr/>
        </p:nvSpPr>
        <p:spPr>
          <a:xfrm>
            <a:off x="0" y="150"/>
            <a:ext cx="3525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6"/>
          <p:cNvSpPr/>
          <p:nvPr/>
        </p:nvSpPr>
        <p:spPr>
          <a:xfrm rot="-5400000">
            <a:off x="7777125" y="3776850"/>
            <a:ext cx="352500" cy="2381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720000" y="539497"/>
            <a:ext cx="7704000" cy="64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ctrTitle"/>
          </p:nvPr>
        </p:nvSpPr>
        <p:spPr>
          <a:xfrm>
            <a:off x="2033425" y="740311"/>
            <a:ext cx="5076900" cy="15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6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None/>
              <a:defRPr sz="85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ubTitle" idx="1"/>
          </p:nvPr>
        </p:nvSpPr>
        <p:spPr>
          <a:xfrm>
            <a:off x="2033700" y="2305474"/>
            <a:ext cx="5076900" cy="10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6" name="Google Shape;36;p7"/>
          <p:cNvSpPr/>
          <p:nvPr/>
        </p:nvSpPr>
        <p:spPr>
          <a:xfrm>
            <a:off x="0" y="4181400"/>
            <a:ext cx="9144000" cy="962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720000" y="2269200"/>
            <a:ext cx="7704000" cy="605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40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rot="10800000">
            <a:off x="8791425" y="150"/>
            <a:ext cx="3525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/>
          <p:nvPr/>
        </p:nvSpPr>
        <p:spPr>
          <a:xfrm rot="5400000">
            <a:off x="1014300" y="-1014150"/>
            <a:ext cx="352500" cy="2381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/>
          </p:nvPr>
        </p:nvSpPr>
        <p:spPr>
          <a:xfrm>
            <a:off x="720000" y="539497"/>
            <a:ext cx="7704000" cy="64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"/>
          </p:nvPr>
        </p:nvSpPr>
        <p:spPr>
          <a:xfrm>
            <a:off x="2079575" y="1507875"/>
            <a:ext cx="2269800" cy="4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taliana"/>
              <a:buNone/>
              <a:defRPr sz="2200" b="1">
                <a:solidFill>
                  <a:schemeClr val="dk2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2"/>
          </p:nvPr>
        </p:nvSpPr>
        <p:spPr>
          <a:xfrm>
            <a:off x="2079575" y="1856821"/>
            <a:ext cx="2265600" cy="5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2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3" hasCustomPrompt="1"/>
          </p:nvPr>
        </p:nvSpPr>
        <p:spPr>
          <a:xfrm>
            <a:off x="920275" y="1548125"/>
            <a:ext cx="1029900" cy="8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4"/>
          </p:nvPr>
        </p:nvSpPr>
        <p:spPr>
          <a:xfrm>
            <a:off x="5800300" y="1507875"/>
            <a:ext cx="2265600" cy="4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taliana"/>
              <a:buNone/>
              <a:defRPr sz="2200" b="1">
                <a:solidFill>
                  <a:schemeClr val="dk2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5"/>
          </p:nvPr>
        </p:nvSpPr>
        <p:spPr>
          <a:xfrm>
            <a:off x="5800300" y="1856821"/>
            <a:ext cx="2261400" cy="5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2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title" idx="6" hasCustomPrompt="1"/>
          </p:nvPr>
        </p:nvSpPr>
        <p:spPr>
          <a:xfrm>
            <a:off x="4641000" y="1548125"/>
            <a:ext cx="1029900" cy="8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7"/>
          </p:nvPr>
        </p:nvSpPr>
        <p:spPr>
          <a:xfrm>
            <a:off x="2079575" y="2584276"/>
            <a:ext cx="2269800" cy="4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taliana"/>
              <a:buNone/>
              <a:defRPr sz="2200" b="1">
                <a:solidFill>
                  <a:schemeClr val="dk2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8"/>
          </p:nvPr>
        </p:nvSpPr>
        <p:spPr>
          <a:xfrm>
            <a:off x="2079575" y="2933223"/>
            <a:ext cx="2265600" cy="5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2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title" idx="9" hasCustomPrompt="1"/>
          </p:nvPr>
        </p:nvSpPr>
        <p:spPr>
          <a:xfrm>
            <a:off x="920275" y="2624525"/>
            <a:ext cx="1029900" cy="8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6" name="Google Shape;66;p13"/>
          <p:cNvSpPr txBox="1">
            <a:spLocks noGrp="1"/>
          </p:cNvSpPr>
          <p:nvPr>
            <p:ph type="subTitle" idx="13"/>
          </p:nvPr>
        </p:nvSpPr>
        <p:spPr>
          <a:xfrm>
            <a:off x="5800300" y="2584276"/>
            <a:ext cx="2265600" cy="4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taliana"/>
              <a:buNone/>
              <a:defRPr sz="2200" b="1">
                <a:solidFill>
                  <a:schemeClr val="dk2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14"/>
          </p:nvPr>
        </p:nvSpPr>
        <p:spPr>
          <a:xfrm>
            <a:off x="5800300" y="2933223"/>
            <a:ext cx="2261400" cy="5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2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title" idx="15" hasCustomPrompt="1"/>
          </p:nvPr>
        </p:nvSpPr>
        <p:spPr>
          <a:xfrm>
            <a:off x="4641000" y="2624525"/>
            <a:ext cx="1029900" cy="8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9" name="Google Shape;69;p13"/>
          <p:cNvSpPr txBox="1">
            <a:spLocks noGrp="1"/>
          </p:cNvSpPr>
          <p:nvPr>
            <p:ph type="subTitle" idx="16"/>
          </p:nvPr>
        </p:nvSpPr>
        <p:spPr>
          <a:xfrm>
            <a:off x="2079575" y="3660928"/>
            <a:ext cx="2269800" cy="4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taliana"/>
              <a:buNone/>
              <a:defRPr sz="2200" b="1">
                <a:solidFill>
                  <a:schemeClr val="dk2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subTitle" idx="17"/>
          </p:nvPr>
        </p:nvSpPr>
        <p:spPr>
          <a:xfrm>
            <a:off x="2079575" y="4009874"/>
            <a:ext cx="2265600" cy="5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2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title" idx="18" hasCustomPrompt="1"/>
          </p:nvPr>
        </p:nvSpPr>
        <p:spPr>
          <a:xfrm>
            <a:off x="920275" y="3701175"/>
            <a:ext cx="1029900" cy="8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2" name="Google Shape;72;p13"/>
          <p:cNvSpPr txBox="1">
            <a:spLocks noGrp="1"/>
          </p:cNvSpPr>
          <p:nvPr>
            <p:ph type="subTitle" idx="19"/>
          </p:nvPr>
        </p:nvSpPr>
        <p:spPr>
          <a:xfrm>
            <a:off x="5800300" y="3660928"/>
            <a:ext cx="2265600" cy="4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taliana"/>
              <a:buNone/>
              <a:defRPr sz="2200" b="1">
                <a:solidFill>
                  <a:schemeClr val="dk2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20"/>
          </p:nvPr>
        </p:nvSpPr>
        <p:spPr>
          <a:xfrm>
            <a:off x="5800300" y="4009874"/>
            <a:ext cx="2261400" cy="5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2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title" idx="21" hasCustomPrompt="1"/>
          </p:nvPr>
        </p:nvSpPr>
        <p:spPr>
          <a:xfrm>
            <a:off x="4641000" y="3701175"/>
            <a:ext cx="1029900" cy="8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8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 txBox="1">
            <a:spLocks noGrp="1"/>
          </p:cNvSpPr>
          <p:nvPr>
            <p:ph type="subTitle" idx="1"/>
          </p:nvPr>
        </p:nvSpPr>
        <p:spPr>
          <a:xfrm>
            <a:off x="713225" y="3806546"/>
            <a:ext cx="4246500" cy="4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taliana"/>
              <a:buNone/>
              <a:defRPr sz="2200" b="1">
                <a:solidFill>
                  <a:schemeClr val="dk2"/>
                </a:solidFill>
                <a:latin typeface="Italiana"/>
                <a:ea typeface="Italiana"/>
                <a:cs typeface="Italiana"/>
                <a:sym typeface="Italian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subTitle" idx="2"/>
          </p:nvPr>
        </p:nvSpPr>
        <p:spPr>
          <a:xfrm>
            <a:off x="713225" y="1640097"/>
            <a:ext cx="4246500" cy="213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1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/>
          <p:nvPr/>
        </p:nvSpPr>
        <p:spPr>
          <a:xfrm flipH="1">
            <a:off x="8791425" y="150"/>
            <a:ext cx="3525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7"/>
          <p:cNvSpPr/>
          <p:nvPr/>
        </p:nvSpPr>
        <p:spPr>
          <a:xfrm rot="5400000" flipH="1">
            <a:off x="1014300" y="3776850"/>
            <a:ext cx="352500" cy="2381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title"/>
          </p:nvPr>
        </p:nvSpPr>
        <p:spPr>
          <a:xfrm>
            <a:off x="720000" y="539497"/>
            <a:ext cx="7704000" cy="64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0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/>
          <p:nvPr/>
        </p:nvSpPr>
        <p:spPr>
          <a:xfrm>
            <a:off x="0" y="0"/>
            <a:ext cx="9144000" cy="962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0_1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/>
          <p:nvPr/>
        </p:nvSpPr>
        <p:spPr>
          <a:xfrm flipH="1">
            <a:off x="8791425" y="150"/>
            <a:ext cx="3525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0"/>
          <p:cNvSpPr/>
          <p:nvPr/>
        </p:nvSpPr>
        <p:spPr>
          <a:xfrm rot="5400000" flipH="1">
            <a:off x="1014300" y="3776850"/>
            <a:ext cx="352500" cy="2381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hilosopher"/>
              <a:buNone/>
              <a:defRPr sz="3500" b="1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hilosopher"/>
              <a:buNone/>
              <a:defRPr sz="3500" b="1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hilosopher"/>
              <a:buNone/>
              <a:defRPr sz="3500" b="1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hilosopher"/>
              <a:buNone/>
              <a:defRPr sz="3500" b="1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hilosopher"/>
              <a:buNone/>
              <a:defRPr sz="3500" b="1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hilosopher"/>
              <a:buNone/>
              <a:defRPr sz="3500" b="1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hilosopher"/>
              <a:buNone/>
              <a:defRPr sz="3500" b="1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hilosopher"/>
              <a:buNone/>
              <a:defRPr sz="3500" b="1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hilosopher"/>
              <a:buNone/>
              <a:defRPr sz="3500" b="1">
                <a:solidFill>
                  <a:schemeClr val="dk1"/>
                </a:solidFill>
                <a:latin typeface="Philosopher"/>
                <a:ea typeface="Philosopher"/>
                <a:cs typeface="Philosopher"/>
                <a:sym typeface="Philosop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6" r:id="rId7"/>
    <p:sldLayoutId id="2147483658" r:id="rId8"/>
    <p:sldLayoutId id="2147483659" r:id="rId9"/>
    <p:sldLayoutId id="2147483660" r:id="rId10"/>
    <p:sldLayoutId id="2147483663" r:id="rId11"/>
    <p:sldLayoutId id="2147483665" r:id="rId12"/>
    <p:sldLayoutId id="2147483666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45spb.tvoysadik.ru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hyperlink" Target="https://vk.com/primdou4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ctrTitle"/>
          </p:nvPr>
        </p:nvSpPr>
        <p:spPr>
          <a:xfrm>
            <a:off x="-10540" y="1640173"/>
            <a:ext cx="8981359" cy="327558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>
              <a:lnSpc>
                <a:spcPct val="100000"/>
              </a:lnSpc>
              <a:buClr>
                <a:srgbClr val="000000"/>
              </a:buClr>
              <a:buSzTx/>
            </a:pPr>
            <a:br>
              <a:rPr lang="ru-RU" sz="4000" dirty="0"/>
            </a:br>
            <a:br>
              <a:rPr lang="ru-RU" sz="4000" dirty="0"/>
            </a:br>
            <a:br>
              <a:rPr lang="ru-RU" sz="4000" dirty="0"/>
            </a:br>
            <a:br>
              <a:rPr lang="ru-RU" sz="4000" dirty="0"/>
            </a:br>
            <a:br>
              <a:rPr lang="ru-RU" sz="4000" dirty="0"/>
            </a:br>
            <a:br>
              <a:rPr lang="ru-RU" sz="4000" dirty="0"/>
            </a:br>
            <a:br>
              <a:rPr lang="ru-RU" sz="4000" dirty="0"/>
            </a:br>
            <a:r>
              <a:rPr lang="ru-RU" sz="4000" dirty="0"/>
              <a:t>Образовательная программа дошкольного образования</a:t>
            </a:r>
            <a:br>
              <a:rPr lang="ru-RU" sz="4000" dirty="0"/>
            </a:br>
            <a:r>
              <a:rPr lang="ru-RU" sz="2000" b="0" dirty="0">
                <a:solidFill>
                  <a:schemeClr val="bg2"/>
                </a:solidFill>
                <a:latin typeface="Philosopher" panose="020B0604020202020204" charset="-52"/>
                <a:cs typeface="Arial"/>
                <a:sym typeface="Arial"/>
              </a:rPr>
              <a:t>Государственного бюджетного дошкольного образовательного учреждения </a:t>
            </a:r>
            <a:br>
              <a:rPr lang="ru-RU" sz="2000" b="0" dirty="0">
                <a:solidFill>
                  <a:schemeClr val="bg2"/>
                </a:solidFill>
                <a:latin typeface="Philosopher" panose="020B0604020202020204" charset="-52"/>
                <a:cs typeface="Arial"/>
                <a:sym typeface="Arial"/>
              </a:rPr>
            </a:br>
            <a:r>
              <a:rPr lang="ru-RU" sz="2000" b="0" dirty="0">
                <a:solidFill>
                  <a:schemeClr val="bg2"/>
                </a:solidFill>
                <a:latin typeface="Philosopher" panose="020B0604020202020204" charset="-52"/>
                <a:cs typeface="Arial"/>
                <a:sym typeface="Arial"/>
              </a:rPr>
              <a:t>детского сада № 45 комбинированного вида </a:t>
            </a:r>
            <a:br>
              <a:rPr lang="ru-RU" sz="2000" b="0" dirty="0">
                <a:solidFill>
                  <a:schemeClr val="bg2"/>
                </a:solidFill>
                <a:latin typeface="Philosopher" panose="020B0604020202020204" charset="-52"/>
                <a:cs typeface="Arial"/>
                <a:sym typeface="Arial"/>
              </a:rPr>
            </a:br>
            <a:r>
              <a:rPr lang="ru-RU" sz="2000" b="0" dirty="0">
                <a:solidFill>
                  <a:schemeClr val="bg2"/>
                </a:solidFill>
                <a:latin typeface="Philosopher" panose="020B0604020202020204" charset="-52"/>
                <a:cs typeface="Arial"/>
                <a:sym typeface="Arial"/>
              </a:rPr>
              <a:t>Приморского района Санкт-Петербурга </a:t>
            </a:r>
            <a:br>
              <a:rPr lang="ru-RU" sz="1400" b="0" dirty="0">
                <a:solidFill>
                  <a:srgbClr val="FFFFFF"/>
                </a:solidFill>
                <a:latin typeface="Philosopher" panose="020B0604020202020204" charset="-52"/>
                <a:cs typeface="Arial"/>
                <a:sym typeface="Arial"/>
              </a:rPr>
            </a:br>
            <a:br>
              <a:rPr lang="ru-RU" sz="4000" dirty="0"/>
            </a:br>
            <a:endParaRPr sz="4000" dirty="0">
              <a:solidFill>
                <a:schemeClr val="dk2"/>
              </a:solidFill>
            </a:endParaRPr>
          </a:p>
        </p:txBody>
      </p:sp>
      <p:sp>
        <p:nvSpPr>
          <p:cNvPr id="134" name="Google Shape;134;p27"/>
          <p:cNvSpPr txBox="1">
            <a:spLocks noGrp="1"/>
          </p:cNvSpPr>
          <p:nvPr>
            <p:ph type="subTitle" idx="1"/>
          </p:nvPr>
        </p:nvSpPr>
        <p:spPr>
          <a:xfrm>
            <a:off x="3091425" y="3693364"/>
            <a:ext cx="5513400" cy="4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sz="2400" i="1" dirty="0">
                <a:solidFill>
                  <a:schemeClr val="bg1">
                    <a:lumMod val="50000"/>
                  </a:schemeClr>
                </a:solidFill>
              </a:rPr>
              <a:t>Краткая презентация </a:t>
            </a:r>
          </a:p>
        </p:txBody>
      </p:sp>
      <p:grpSp>
        <p:nvGrpSpPr>
          <p:cNvPr id="135" name="Google Shape;135;p27"/>
          <p:cNvGrpSpPr/>
          <p:nvPr/>
        </p:nvGrpSpPr>
        <p:grpSpPr>
          <a:xfrm>
            <a:off x="713235" y="4132790"/>
            <a:ext cx="2012197" cy="2012197"/>
            <a:chOff x="1114450" y="4400575"/>
            <a:chExt cx="1476300" cy="1476300"/>
          </a:xfrm>
        </p:grpSpPr>
        <p:sp>
          <p:nvSpPr>
            <p:cNvPr id="136" name="Google Shape;136;p27"/>
            <p:cNvSpPr/>
            <p:nvPr/>
          </p:nvSpPr>
          <p:spPr>
            <a:xfrm>
              <a:off x="1114450" y="4400575"/>
              <a:ext cx="1476300" cy="1476300"/>
            </a:xfrm>
            <a:prstGeom prst="ellipse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7"/>
            <p:cNvSpPr/>
            <p:nvPr/>
          </p:nvSpPr>
          <p:spPr>
            <a:xfrm>
              <a:off x="1228725" y="4514850"/>
              <a:ext cx="1247700" cy="1247700"/>
            </a:xfrm>
            <a:prstGeom prst="ellipse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7"/>
            <p:cNvSpPr/>
            <p:nvPr/>
          </p:nvSpPr>
          <p:spPr>
            <a:xfrm>
              <a:off x="1466850" y="4752975"/>
              <a:ext cx="771600" cy="771600"/>
            </a:xfrm>
            <a:prstGeom prst="ellipse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7"/>
            <p:cNvSpPr/>
            <p:nvPr/>
          </p:nvSpPr>
          <p:spPr>
            <a:xfrm>
              <a:off x="1347800" y="4633925"/>
              <a:ext cx="1009800" cy="1009800"/>
            </a:xfrm>
            <a:prstGeom prst="ellipse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" name="Google Shape;140;p27"/>
          <p:cNvGrpSpPr/>
          <p:nvPr/>
        </p:nvGrpSpPr>
        <p:grpSpPr>
          <a:xfrm>
            <a:off x="7373920" y="2321605"/>
            <a:ext cx="1463100" cy="1463100"/>
            <a:chOff x="6523625" y="2298187"/>
            <a:chExt cx="1463100" cy="1463100"/>
          </a:xfrm>
        </p:grpSpPr>
        <p:sp>
          <p:nvSpPr>
            <p:cNvPr id="141" name="Google Shape;141;p27"/>
            <p:cNvSpPr/>
            <p:nvPr/>
          </p:nvSpPr>
          <p:spPr>
            <a:xfrm rot="10800000">
              <a:off x="6523625" y="2298187"/>
              <a:ext cx="1463100" cy="1463100"/>
            </a:xfrm>
            <a:prstGeom prst="blockArc">
              <a:avLst>
                <a:gd name="adj1" fmla="val 10800000"/>
                <a:gd name="adj2" fmla="val 5843"/>
                <a:gd name="adj3" fmla="val 13722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7"/>
            <p:cNvSpPr/>
            <p:nvPr/>
          </p:nvSpPr>
          <p:spPr>
            <a:xfrm rot="10800000">
              <a:off x="6830500" y="2605075"/>
              <a:ext cx="849300" cy="849300"/>
            </a:xfrm>
            <a:prstGeom prst="blockArc">
              <a:avLst>
                <a:gd name="adj1" fmla="val 10800000"/>
                <a:gd name="adj2" fmla="val 5843"/>
                <a:gd name="adj3" fmla="val 13722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3" name="Google Shape;143;p27"/>
          <p:cNvGrpSpPr/>
          <p:nvPr/>
        </p:nvGrpSpPr>
        <p:grpSpPr>
          <a:xfrm>
            <a:off x="65660" y="316735"/>
            <a:ext cx="1295064" cy="1295143"/>
            <a:chOff x="319325" y="539500"/>
            <a:chExt cx="787800" cy="787800"/>
          </a:xfrm>
        </p:grpSpPr>
        <p:sp>
          <p:nvSpPr>
            <p:cNvPr id="144" name="Google Shape;144;p27"/>
            <p:cNvSpPr/>
            <p:nvPr/>
          </p:nvSpPr>
          <p:spPr>
            <a:xfrm rot="5400000">
              <a:off x="319325" y="539500"/>
              <a:ext cx="787800" cy="787800"/>
            </a:xfrm>
            <a:prstGeom prst="blockArc">
              <a:avLst>
                <a:gd name="adj1" fmla="val 10800000"/>
                <a:gd name="adj2" fmla="val 49015"/>
                <a:gd name="adj3" fmla="val 17949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7"/>
            <p:cNvSpPr/>
            <p:nvPr/>
          </p:nvSpPr>
          <p:spPr>
            <a:xfrm>
              <a:off x="459350" y="679525"/>
              <a:ext cx="507300" cy="5079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29"/>
          <p:cNvGrpSpPr/>
          <p:nvPr/>
        </p:nvGrpSpPr>
        <p:grpSpPr>
          <a:xfrm>
            <a:off x="-913858" y="-879092"/>
            <a:ext cx="2012197" cy="2012197"/>
            <a:chOff x="1114450" y="4400575"/>
            <a:chExt cx="1476300" cy="1476300"/>
          </a:xfrm>
        </p:grpSpPr>
        <p:sp>
          <p:nvSpPr>
            <p:cNvPr id="193" name="Google Shape;193;p29"/>
            <p:cNvSpPr/>
            <p:nvPr/>
          </p:nvSpPr>
          <p:spPr>
            <a:xfrm>
              <a:off x="1114450" y="4400575"/>
              <a:ext cx="1476300" cy="1476300"/>
            </a:xfrm>
            <a:prstGeom prst="ellipse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9"/>
            <p:cNvSpPr/>
            <p:nvPr/>
          </p:nvSpPr>
          <p:spPr>
            <a:xfrm>
              <a:off x="1228725" y="4514850"/>
              <a:ext cx="1247700" cy="1247700"/>
            </a:xfrm>
            <a:prstGeom prst="ellipse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9"/>
            <p:cNvSpPr/>
            <p:nvPr/>
          </p:nvSpPr>
          <p:spPr>
            <a:xfrm>
              <a:off x="1466850" y="4752975"/>
              <a:ext cx="771600" cy="771600"/>
            </a:xfrm>
            <a:prstGeom prst="ellipse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9"/>
            <p:cNvSpPr/>
            <p:nvPr/>
          </p:nvSpPr>
          <p:spPr>
            <a:xfrm>
              <a:off x="1347800" y="4633925"/>
              <a:ext cx="1009800" cy="1009800"/>
            </a:xfrm>
            <a:prstGeom prst="ellipse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3" name="Google Shape;173;p29"/>
          <p:cNvSpPr txBox="1">
            <a:spLocks noGrp="1"/>
          </p:cNvSpPr>
          <p:nvPr>
            <p:ph type="title"/>
          </p:nvPr>
        </p:nvSpPr>
        <p:spPr>
          <a:xfrm>
            <a:off x="1272571" y="673123"/>
            <a:ext cx="7005295" cy="4933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/>
            <a:r>
              <a:rPr lang="ru-RU" sz="2000" dirty="0"/>
              <a:t>ОП ДО разработана в соответствии с требованиями </a:t>
            </a:r>
            <a:endParaRPr sz="2000" dirty="0"/>
          </a:p>
        </p:txBody>
      </p:sp>
      <p:sp>
        <p:nvSpPr>
          <p:cNvPr id="175" name="Google Shape;175;p29"/>
          <p:cNvSpPr txBox="1">
            <a:spLocks noGrp="1"/>
          </p:cNvSpPr>
          <p:nvPr>
            <p:ph type="subTitle" idx="2"/>
          </p:nvPr>
        </p:nvSpPr>
        <p:spPr>
          <a:xfrm>
            <a:off x="1179627" y="1326226"/>
            <a:ext cx="7607298" cy="5401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/>
            <a:r>
              <a:rPr lang="ru-RU" dirty="0"/>
              <a:t>Указ Президента РФ от 09.11.2022 № 809 «Об утверждении Основ государственной политики по сохранению и укреплению традиционных российских духовно-нравственных ценностей»</a:t>
            </a:r>
            <a:endParaRPr dirty="0"/>
          </a:p>
        </p:txBody>
      </p:sp>
      <p:sp>
        <p:nvSpPr>
          <p:cNvPr id="176" name="Google Shape;176;p29"/>
          <p:cNvSpPr txBox="1">
            <a:spLocks noGrp="1"/>
          </p:cNvSpPr>
          <p:nvPr>
            <p:ph type="title" idx="3"/>
          </p:nvPr>
        </p:nvSpPr>
        <p:spPr>
          <a:xfrm>
            <a:off x="619873" y="1238760"/>
            <a:ext cx="575890" cy="59165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1 ·</a:t>
            </a:r>
            <a:endParaRPr sz="3200" dirty="0"/>
          </a:p>
        </p:txBody>
      </p:sp>
      <p:sp>
        <p:nvSpPr>
          <p:cNvPr id="178" name="Google Shape;178;p29"/>
          <p:cNvSpPr txBox="1">
            <a:spLocks noGrp="1"/>
          </p:cNvSpPr>
          <p:nvPr>
            <p:ph type="subTitle" idx="5"/>
          </p:nvPr>
        </p:nvSpPr>
        <p:spPr>
          <a:xfrm>
            <a:off x="1171199" y="1907482"/>
            <a:ext cx="7615726" cy="50651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/>
            <a:r>
              <a:rPr lang="ru-RU" dirty="0"/>
              <a:t>Федеральный закон от 29.12.2012 N 273-ФЗ (ред. от 04.08.2026) "Об образовании в Российской Федерации" (с изм. и доп., вступ. в силу с 11.01.2023)</a:t>
            </a:r>
            <a:endParaRPr dirty="0"/>
          </a:p>
        </p:txBody>
      </p:sp>
      <p:sp>
        <p:nvSpPr>
          <p:cNvPr id="179" name="Google Shape;179;p29"/>
          <p:cNvSpPr txBox="1">
            <a:spLocks noGrp="1"/>
          </p:cNvSpPr>
          <p:nvPr>
            <p:ph type="title" idx="6"/>
          </p:nvPr>
        </p:nvSpPr>
        <p:spPr>
          <a:xfrm>
            <a:off x="622219" y="1841784"/>
            <a:ext cx="640590" cy="60160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2 ·</a:t>
            </a:r>
            <a:endParaRPr sz="3200" dirty="0"/>
          </a:p>
        </p:txBody>
      </p:sp>
      <p:sp>
        <p:nvSpPr>
          <p:cNvPr id="181" name="Google Shape;181;p29"/>
          <p:cNvSpPr txBox="1">
            <a:spLocks noGrp="1"/>
          </p:cNvSpPr>
          <p:nvPr>
            <p:ph type="subTitle" idx="8"/>
          </p:nvPr>
        </p:nvSpPr>
        <p:spPr>
          <a:xfrm>
            <a:off x="1181617" y="2469862"/>
            <a:ext cx="7605307" cy="6587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/>
            <a:r>
              <a:rPr lang="ru-RU" dirty="0"/>
              <a:t>Федеральный закон от 24.09.2022 N 371-ФЗ «О внесении изменений в Федеральный закон "Об образовании в Российской Федерации" и статью 1 Федерального закона "Об обязательных требованиях в Российской Федерации"»</a:t>
            </a:r>
            <a:endParaRPr dirty="0"/>
          </a:p>
        </p:txBody>
      </p:sp>
      <p:sp>
        <p:nvSpPr>
          <p:cNvPr id="182" name="Google Shape;182;p29"/>
          <p:cNvSpPr txBox="1">
            <a:spLocks noGrp="1"/>
          </p:cNvSpPr>
          <p:nvPr>
            <p:ph type="title" idx="9"/>
          </p:nvPr>
        </p:nvSpPr>
        <p:spPr>
          <a:xfrm>
            <a:off x="640524" y="2430611"/>
            <a:ext cx="638235" cy="73726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3 ·</a:t>
            </a:r>
            <a:endParaRPr sz="3200" dirty="0"/>
          </a:p>
        </p:txBody>
      </p:sp>
      <p:sp>
        <p:nvSpPr>
          <p:cNvPr id="184" name="Google Shape;184;p29"/>
          <p:cNvSpPr txBox="1">
            <a:spLocks noGrp="1"/>
          </p:cNvSpPr>
          <p:nvPr>
            <p:ph type="subTitle" idx="14"/>
          </p:nvPr>
        </p:nvSpPr>
        <p:spPr>
          <a:xfrm>
            <a:off x="1183899" y="3756700"/>
            <a:ext cx="7627592" cy="5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/>
            <a:r>
              <a:rPr lang="ru-RU" dirty="0"/>
              <a:t>Приказ </a:t>
            </a:r>
            <a:r>
              <a:rPr lang="ru-RU" dirty="0" err="1"/>
              <a:t>Минпросвещения</a:t>
            </a:r>
            <a:r>
              <a:rPr lang="ru-RU" dirty="0"/>
              <a:t> России от 25.11.2022 N 1028 "Об утверждении федеральной образовательной программы дошкольного образования" (Зарегистрировано в Минюсте России 28.12.2022 N 71847)</a:t>
            </a:r>
            <a:endParaRPr dirty="0"/>
          </a:p>
        </p:txBody>
      </p:sp>
      <p:sp>
        <p:nvSpPr>
          <p:cNvPr id="185" name="Google Shape;185;p29"/>
          <p:cNvSpPr txBox="1">
            <a:spLocks noGrp="1"/>
          </p:cNvSpPr>
          <p:nvPr>
            <p:ph type="title" idx="15"/>
          </p:nvPr>
        </p:nvSpPr>
        <p:spPr>
          <a:xfrm>
            <a:off x="646711" y="3007593"/>
            <a:ext cx="625860" cy="80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4 ·</a:t>
            </a:r>
            <a:endParaRPr sz="3200" dirty="0"/>
          </a:p>
        </p:txBody>
      </p:sp>
      <p:sp>
        <p:nvSpPr>
          <p:cNvPr id="187" name="Google Shape;187;p29"/>
          <p:cNvSpPr txBox="1">
            <a:spLocks noGrp="1"/>
          </p:cNvSpPr>
          <p:nvPr>
            <p:ph type="subTitle" idx="17"/>
          </p:nvPr>
        </p:nvSpPr>
        <p:spPr>
          <a:xfrm>
            <a:off x="1171199" y="3154995"/>
            <a:ext cx="7615726" cy="5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/>
            <a:r>
              <a:rPr lang="ru-RU" dirty="0"/>
              <a:t>Федеральный закон от 31.07.2020 № 304-ФЗ "О внесении изменений в Федеральный закон "Об образовании в Российской Федерации" по вопросам воспитания обучающихся"</a:t>
            </a:r>
            <a:endParaRPr dirty="0"/>
          </a:p>
        </p:txBody>
      </p:sp>
      <p:sp>
        <p:nvSpPr>
          <p:cNvPr id="188" name="Google Shape;188;p29"/>
          <p:cNvSpPr txBox="1">
            <a:spLocks noGrp="1"/>
          </p:cNvSpPr>
          <p:nvPr>
            <p:ph type="title" idx="18"/>
          </p:nvPr>
        </p:nvSpPr>
        <p:spPr>
          <a:xfrm>
            <a:off x="685021" y="3711770"/>
            <a:ext cx="601158" cy="58058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5 ·</a:t>
            </a:r>
            <a:endParaRPr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6" name="Google Shape;396;p37"/>
          <p:cNvGrpSpPr/>
          <p:nvPr/>
        </p:nvGrpSpPr>
        <p:grpSpPr>
          <a:xfrm rot="5400000">
            <a:off x="8170070" y="158232"/>
            <a:ext cx="1352685" cy="79697"/>
            <a:chOff x="6176950" y="485775"/>
            <a:chExt cx="1619400" cy="95400"/>
          </a:xfrm>
        </p:grpSpPr>
        <p:sp>
          <p:nvSpPr>
            <p:cNvPr id="397" name="Google Shape;397;p37"/>
            <p:cNvSpPr/>
            <p:nvPr/>
          </p:nvSpPr>
          <p:spPr>
            <a:xfrm>
              <a:off x="61769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7"/>
            <p:cNvSpPr/>
            <p:nvPr/>
          </p:nvSpPr>
          <p:spPr>
            <a:xfrm>
              <a:off x="64817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7"/>
            <p:cNvSpPr/>
            <p:nvPr/>
          </p:nvSpPr>
          <p:spPr>
            <a:xfrm>
              <a:off x="67865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7"/>
            <p:cNvSpPr/>
            <p:nvPr/>
          </p:nvSpPr>
          <p:spPr>
            <a:xfrm>
              <a:off x="70913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7"/>
            <p:cNvSpPr/>
            <p:nvPr/>
          </p:nvSpPr>
          <p:spPr>
            <a:xfrm>
              <a:off x="73961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7"/>
            <p:cNvSpPr/>
            <p:nvPr/>
          </p:nvSpPr>
          <p:spPr>
            <a:xfrm>
              <a:off x="77009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3" name="Google Shape;403;p37"/>
          <p:cNvSpPr txBox="1"/>
          <p:nvPr/>
        </p:nvSpPr>
        <p:spPr>
          <a:xfrm>
            <a:off x="1222128" y="223604"/>
            <a:ext cx="1782705" cy="90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ru-RU" sz="2200" b="1" dirty="0">
                <a:solidFill>
                  <a:schemeClr val="dk2"/>
                </a:solidFill>
                <a:latin typeface="Philosopher"/>
                <a:ea typeface="Philosopher"/>
                <a:cs typeface="Philosopher"/>
                <a:sym typeface="Philosopher"/>
              </a:rPr>
              <a:t>Цель Программы:</a:t>
            </a:r>
            <a:endParaRPr sz="2200" b="1" dirty="0">
              <a:solidFill>
                <a:schemeClr val="dk2"/>
              </a:solidFill>
              <a:latin typeface="Philosopher"/>
              <a:ea typeface="Philosopher"/>
              <a:cs typeface="Philosopher"/>
              <a:sym typeface="Philosopher"/>
            </a:endParaRPr>
          </a:p>
        </p:txBody>
      </p:sp>
      <p:sp>
        <p:nvSpPr>
          <p:cNvPr id="404" name="Google Shape;404;p37"/>
          <p:cNvSpPr txBox="1"/>
          <p:nvPr/>
        </p:nvSpPr>
        <p:spPr>
          <a:xfrm>
            <a:off x="2885632" y="271957"/>
            <a:ext cx="5825835" cy="1009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" lvl="0" algn="just">
              <a:buClr>
                <a:schemeClr val="dk1"/>
              </a:buClr>
              <a:buSzPts val="1200"/>
            </a:pPr>
            <a:r>
              <a:rPr lang="ru-RU" sz="12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разностороннее развитие ребенка в период дошкольного детства с учетом возрастных и индивидуальных особенностей на основе духовно-нравственных ценностей российского народа, исторических и национально-культурных традиций.</a:t>
            </a:r>
            <a:endParaRPr sz="12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5" name="Google Shape;405;p37"/>
          <p:cNvSpPr txBox="1"/>
          <p:nvPr/>
        </p:nvSpPr>
        <p:spPr>
          <a:xfrm>
            <a:off x="1159841" y="2008846"/>
            <a:ext cx="1229523" cy="708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ru-RU" b="1" dirty="0">
                <a:solidFill>
                  <a:schemeClr val="dk2"/>
                </a:solidFill>
                <a:latin typeface="Philosopher"/>
                <a:ea typeface="Philosopher"/>
                <a:cs typeface="Philosopher"/>
                <a:sym typeface="Philosopher"/>
              </a:rPr>
              <a:t>Задачи Программы:</a:t>
            </a:r>
            <a:endParaRPr b="1" dirty="0">
              <a:solidFill>
                <a:schemeClr val="dk2"/>
              </a:solidFill>
              <a:latin typeface="Philosopher"/>
              <a:ea typeface="Philosopher"/>
              <a:cs typeface="Philosopher"/>
              <a:sym typeface="Philosopher"/>
            </a:endParaRPr>
          </a:p>
        </p:txBody>
      </p:sp>
      <p:sp>
        <p:nvSpPr>
          <p:cNvPr id="406" name="Google Shape;406;p37"/>
          <p:cNvSpPr txBox="1"/>
          <p:nvPr/>
        </p:nvSpPr>
        <p:spPr>
          <a:xfrm>
            <a:off x="2336766" y="1212716"/>
            <a:ext cx="6549496" cy="3705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82880" lvl="0" indent="-167640" algn="just">
              <a:buClr>
                <a:schemeClr val="dk1"/>
              </a:buClr>
              <a:buSzPts val="1200"/>
              <a:buFont typeface="Poppins"/>
              <a:buChar char="●"/>
            </a:pPr>
            <a:r>
              <a:rPr lang="ru-RU" sz="10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обеспечение единых для Российской Федерации содержания ДО и планируемых результатов освоения образовательной программы ДО;</a:t>
            </a:r>
          </a:p>
          <a:p>
            <a:pPr marL="182880" lvl="0" indent="-167640" algn="just">
              <a:buClr>
                <a:schemeClr val="dk1"/>
              </a:buClr>
              <a:buSzPts val="1200"/>
              <a:buFont typeface="Poppins"/>
              <a:buChar char="●"/>
            </a:pPr>
            <a:r>
              <a:rPr lang="ru-RU" sz="10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приобщение детей (в соответствии с возрастными особенностями) к базовым ценностям российского народа - жизнь, достоинство, права и свободы человека, патриотизм, гражданственность, высокие нравственные идеалы, крепкая семья, созидательный труд, приоритет духовного над материальным, гуманизм, милосердие, справедливость, коллективизм, взаимопомощь и взаимоуважение, историческая память и преемственность поколений, единство народов России; создание условий для формирования ценностного отношения к окружающему миру, становления опыта действий и поступков на основе осмысления ценностей;</a:t>
            </a:r>
          </a:p>
          <a:p>
            <a:pPr marL="182880" lvl="0" indent="-167640" algn="just">
              <a:buClr>
                <a:schemeClr val="dk1"/>
              </a:buClr>
              <a:buSzPts val="1200"/>
              <a:buFont typeface="Poppins"/>
              <a:buChar char="●"/>
            </a:pPr>
            <a:r>
              <a:rPr lang="ru-RU" sz="10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построение (структурирование) содержания образовательной деятельности на основе учета возрастных и индивидуальных особенностей развития;</a:t>
            </a:r>
          </a:p>
          <a:p>
            <a:pPr marL="182880" lvl="0" indent="-167640" algn="just">
              <a:buClr>
                <a:schemeClr val="dk1"/>
              </a:buClr>
              <a:buSzPts val="1200"/>
              <a:buFont typeface="Poppins"/>
              <a:buChar char="●"/>
            </a:pPr>
            <a:r>
              <a:rPr lang="ru-RU" sz="10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создание условий для равного доступа к образованию для всех детей дошкольного возраста с учетом разнообразия образовательных потребностей и индивидуальных возможностей;</a:t>
            </a:r>
          </a:p>
          <a:p>
            <a:pPr marL="182880" lvl="0" indent="-167640" algn="just">
              <a:buClr>
                <a:schemeClr val="dk1"/>
              </a:buClr>
              <a:buSzPts val="1200"/>
              <a:buFont typeface="Poppins"/>
              <a:buChar char="●"/>
            </a:pPr>
            <a:r>
              <a:rPr lang="ru-RU" sz="10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охрана и укрепление физического и психического здоровья детей, в том числе их эмоционального благополучия;</a:t>
            </a:r>
          </a:p>
          <a:p>
            <a:pPr marL="182880" lvl="0" indent="-167640" algn="just">
              <a:buClr>
                <a:schemeClr val="dk1"/>
              </a:buClr>
              <a:buSzPts val="1200"/>
              <a:buFont typeface="Poppins"/>
              <a:buChar char="●"/>
            </a:pPr>
            <a:r>
              <a:rPr lang="ru-RU" sz="10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обеспечение развития физических, личностных, нравственных качеств и основ патриотизма, интеллектуальных и художественно-творческих способностей ребенка, его инициативности, самостоятельности и ответственности;</a:t>
            </a:r>
          </a:p>
          <a:p>
            <a:pPr marL="182880" lvl="0" indent="-167640" algn="just">
              <a:buClr>
                <a:schemeClr val="dk1"/>
              </a:buClr>
              <a:buSzPts val="1200"/>
              <a:buFont typeface="Poppins"/>
              <a:buChar char="●"/>
            </a:pPr>
            <a:r>
              <a:rPr lang="ru-RU" sz="10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обеспечение психолого-педагогической поддержки семьи и повышение компетентности родителей (законных представителей) в вопросах воспитания, обучения и развития, охраны и укрепления здоровья детей, обеспечения их безопасности;</a:t>
            </a:r>
          </a:p>
          <a:p>
            <a:pPr marL="182880" lvl="0" indent="-167640" algn="just">
              <a:buClr>
                <a:schemeClr val="dk1"/>
              </a:buClr>
              <a:buSzPts val="1200"/>
              <a:buFont typeface="Poppins"/>
              <a:buChar char="●"/>
            </a:pPr>
            <a:r>
              <a:rPr lang="ru-RU" sz="10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достижение детьми на этапе завершения ДО уровня развития, необходимого и достаточного для успешного освоения ими образовательных программ начального общего образования.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445155" y="256585"/>
            <a:ext cx="769200" cy="773100"/>
            <a:chOff x="1211545" y="1738925"/>
            <a:chExt cx="769200" cy="773100"/>
          </a:xfrm>
        </p:grpSpPr>
        <p:sp>
          <p:nvSpPr>
            <p:cNvPr id="407" name="Google Shape;407;p37"/>
            <p:cNvSpPr/>
            <p:nvPr/>
          </p:nvSpPr>
          <p:spPr>
            <a:xfrm>
              <a:off x="1211545" y="1738925"/>
              <a:ext cx="769200" cy="773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0"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grpSp>
          <p:nvGrpSpPr>
            <p:cNvPr id="409" name="Google Shape;409;p37"/>
            <p:cNvGrpSpPr/>
            <p:nvPr/>
          </p:nvGrpSpPr>
          <p:grpSpPr>
            <a:xfrm>
              <a:off x="1420647" y="1951823"/>
              <a:ext cx="351024" cy="347301"/>
              <a:chOff x="946175" y="3619500"/>
              <a:chExt cx="296975" cy="293825"/>
            </a:xfrm>
          </p:grpSpPr>
          <p:sp>
            <p:nvSpPr>
              <p:cNvPr id="410" name="Google Shape;410;p37"/>
              <p:cNvSpPr/>
              <p:nvPr/>
            </p:nvSpPr>
            <p:spPr>
              <a:xfrm>
                <a:off x="963525" y="3619500"/>
                <a:ext cx="207950" cy="293825"/>
              </a:xfrm>
              <a:custGeom>
                <a:avLst/>
                <a:gdLst/>
                <a:ahLst/>
                <a:cxnLst/>
                <a:rect l="l" t="t" r="r" b="b"/>
                <a:pathLst>
                  <a:path w="8318" h="11753" extrusionOk="0">
                    <a:moveTo>
                      <a:pt x="3828" y="2742"/>
                    </a:moveTo>
                    <a:cubicBezTo>
                      <a:pt x="3915" y="2742"/>
                      <a:pt x="4001" y="2773"/>
                      <a:pt x="4064" y="2836"/>
                    </a:cubicBezTo>
                    <a:cubicBezTo>
                      <a:pt x="4253" y="2994"/>
                      <a:pt x="4253" y="3183"/>
                      <a:pt x="4096" y="3340"/>
                    </a:cubicBezTo>
                    <a:lnTo>
                      <a:pt x="2678" y="4695"/>
                    </a:lnTo>
                    <a:cubicBezTo>
                      <a:pt x="2615" y="4790"/>
                      <a:pt x="2520" y="4821"/>
                      <a:pt x="2457" y="4821"/>
                    </a:cubicBezTo>
                    <a:cubicBezTo>
                      <a:pt x="2363" y="4821"/>
                      <a:pt x="2268" y="4790"/>
                      <a:pt x="2205" y="4695"/>
                    </a:cubicBezTo>
                    <a:lnTo>
                      <a:pt x="1512" y="4002"/>
                    </a:lnTo>
                    <a:cubicBezTo>
                      <a:pt x="1386" y="3876"/>
                      <a:pt x="1386" y="3655"/>
                      <a:pt x="1512" y="3529"/>
                    </a:cubicBezTo>
                    <a:cubicBezTo>
                      <a:pt x="1575" y="3466"/>
                      <a:pt x="1662" y="3435"/>
                      <a:pt x="1749" y="3435"/>
                    </a:cubicBezTo>
                    <a:cubicBezTo>
                      <a:pt x="1835" y="3435"/>
                      <a:pt x="1922" y="3466"/>
                      <a:pt x="1985" y="3529"/>
                    </a:cubicBezTo>
                    <a:lnTo>
                      <a:pt x="2426" y="3971"/>
                    </a:lnTo>
                    <a:lnTo>
                      <a:pt x="3592" y="2836"/>
                    </a:lnTo>
                    <a:cubicBezTo>
                      <a:pt x="3655" y="2773"/>
                      <a:pt x="3741" y="2742"/>
                      <a:pt x="3828" y="2742"/>
                    </a:cubicBezTo>
                    <a:close/>
                    <a:moveTo>
                      <a:pt x="3828" y="4790"/>
                    </a:moveTo>
                    <a:cubicBezTo>
                      <a:pt x="3915" y="4790"/>
                      <a:pt x="4001" y="4821"/>
                      <a:pt x="4064" y="4884"/>
                    </a:cubicBezTo>
                    <a:cubicBezTo>
                      <a:pt x="4253" y="5042"/>
                      <a:pt x="4253" y="5262"/>
                      <a:pt x="4096" y="5388"/>
                    </a:cubicBezTo>
                    <a:lnTo>
                      <a:pt x="2678" y="6774"/>
                    </a:lnTo>
                    <a:cubicBezTo>
                      <a:pt x="2615" y="6837"/>
                      <a:pt x="2520" y="6869"/>
                      <a:pt x="2457" y="6869"/>
                    </a:cubicBezTo>
                    <a:cubicBezTo>
                      <a:pt x="2363" y="6869"/>
                      <a:pt x="2268" y="6837"/>
                      <a:pt x="2205" y="6774"/>
                    </a:cubicBezTo>
                    <a:lnTo>
                      <a:pt x="1512" y="6050"/>
                    </a:lnTo>
                    <a:cubicBezTo>
                      <a:pt x="1386" y="5924"/>
                      <a:pt x="1386" y="5703"/>
                      <a:pt x="1512" y="5577"/>
                    </a:cubicBezTo>
                    <a:cubicBezTo>
                      <a:pt x="1575" y="5514"/>
                      <a:pt x="1662" y="5483"/>
                      <a:pt x="1749" y="5483"/>
                    </a:cubicBezTo>
                    <a:cubicBezTo>
                      <a:pt x="1835" y="5483"/>
                      <a:pt x="1922" y="5514"/>
                      <a:pt x="1985" y="5577"/>
                    </a:cubicBezTo>
                    <a:lnTo>
                      <a:pt x="2426" y="6018"/>
                    </a:lnTo>
                    <a:lnTo>
                      <a:pt x="3592" y="4884"/>
                    </a:lnTo>
                    <a:cubicBezTo>
                      <a:pt x="3655" y="4821"/>
                      <a:pt x="3741" y="4790"/>
                      <a:pt x="3828" y="4790"/>
                    </a:cubicBezTo>
                    <a:close/>
                    <a:moveTo>
                      <a:pt x="3828" y="6869"/>
                    </a:moveTo>
                    <a:cubicBezTo>
                      <a:pt x="3915" y="6869"/>
                      <a:pt x="4001" y="6900"/>
                      <a:pt x="4064" y="6963"/>
                    </a:cubicBezTo>
                    <a:cubicBezTo>
                      <a:pt x="4253" y="7121"/>
                      <a:pt x="4253" y="7342"/>
                      <a:pt x="4096" y="7468"/>
                    </a:cubicBezTo>
                    <a:lnTo>
                      <a:pt x="2678" y="8854"/>
                    </a:lnTo>
                    <a:cubicBezTo>
                      <a:pt x="2615" y="8917"/>
                      <a:pt x="2520" y="8980"/>
                      <a:pt x="2457" y="8980"/>
                    </a:cubicBezTo>
                    <a:cubicBezTo>
                      <a:pt x="2363" y="8980"/>
                      <a:pt x="2268" y="8917"/>
                      <a:pt x="2205" y="8854"/>
                    </a:cubicBezTo>
                    <a:lnTo>
                      <a:pt x="1512" y="8129"/>
                    </a:lnTo>
                    <a:cubicBezTo>
                      <a:pt x="1386" y="8003"/>
                      <a:pt x="1386" y="7783"/>
                      <a:pt x="1512" y="7657"/>
                    </a:cubicBezTo>
                    <a:cubicBezTo>
                      <a:pt x="1575" y="7594"/>
                      <a:pt x="1662" y="7562"/>
                      <a:pt x="1749" y="7562"/>
                    </a:cubicBezTo>
                    <a:cubicBezTo>
                      <a:pt x="1835" y="7562"/>
                      <a:pt x="1922" y="7594"/>
                      <a:pt x="1985" y="7657"/>
                    </a:cubicBezTo>
                    <a:lnTo>
                      <a:pt x="2426" y="8098"/>
                    </a:lnTo>
                    <a:lnTo>
                      <a:pt x="3592" y="6963"/>
                    </a:lnTo>
                    <a:cubicBezTo>
                      <a:pt x="3655" y="6900"/>
                      <a:pt x="3741" y="6869"/>
                      <a:pt x="3828" y="6869"/>
                    </a:cubicBezTo>
                    <a:close/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lnTo>
                      <a:pt x="0" y="9673"/>
                    </a:lnTo>
                    <a:lnTo>
                      <a:pt x="6301" y="9673"/>
                    </a:lnTo>
                    <a:lnTo>
                      <a:pt x="6301" y="10397"/>
                    </a:lnTo>
                    <a:lnTo>
                      <a:pt x="6301" y="10744"/>
                    </a:lnTo>
                    <a:lnTo>
                      <a:pt x="6270" y="10744"/>
                    </a:lnTo>
                    <a:cubicBezTo>
                      <a:pt x="6270" y="11343"/>
                      <a:pt x="6742" y="11752"/>
                      <a:pt x="7278" y="11752"/>
                    </a:cubicBezTo>
                    <a:cubicBezTo>
                      <a:pt x="7876" y="11752"/>
                      <a:pt x="8317" y="11280"/>
                      <a:pt x="8317" y="10744"/>
                    </a:cubicBezTo>
                    <a:lnTo>
                      <a:pt x="8317" y="7972"/>
                    </a:lnTo>
                    <a:lnTo>
                      <a:pt x="7498" y="8822"/>
                    </a:lnTo>
                    <a:lnTo>
                      <a:pt x="5608" y="9547"/>
                    </a:lnTo>
                    <a:cubicBezTo>
                      <a:pt x="5497" y="9576"/>
                      <a:pt x="5390" y="9590"/>
                      <a:pt x="5288" y="9590"/>
                    </a:cubicBezTo>
                    <a:cubicBezTo>
                      <a:pt x="4954" y="9590"/>
                      <a:pt x="4674" y="9441"/>
                      <a:pt x="4505" y="9200"/>
                    </a:cubicBezTo>
                    <a:cubicBezTo>
                      <a:pt x="4316" y="8980"/>
                      <a:pt x="4222" y="8665"/>
                      <a:pt x="4316" y="8255"/>
                    </a:cubicBezTo>
                    <a:lnTo>
                      <a:pt x="5041" y="6365"/>
                    </a:lnTo>
                    <a:lnTo>
                      <a:pt x="8317" y="3088"/>
                    </a:lnTo>
                    <a:lnTo>
                      <a:pt x="8317" y="2773"/>
                    </a:lnTo>
                    <a:lnTo>
                      <a:pt x="5891" y="2773"/>
                    </a:lnTo>
                    <a:cubicBezTo>
                      <a:pt x="5671" y="2773"/>
                      <a:pt x="5513" y="2616"/>
                      <a:pt x="5513" y="2427"/>
                    </a:cubicBezTo>
                    <a:lnTo>
                      <a:pt x="551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37"/>
              <p:cNvSpPr/>
              <p:nvPr/>
            </p:nvSpPr>
            <p:spPr>
              <a:xfrm>
                <a:off x="1185625" y="3688025"/>
                <a:ext cx="57525" cy="55950"/>
              </a:xfrm>
              <a:custGeom>
                <a:avLst/>
                <a:gdLst/>
                <a:ahLst/>
                <a:cxnLst/>
                <a:rect l="l" t="t" r="r" b="b"/>
                <a:pathLst>
                  <a:path w="2301" h="2238" extrusionOk="0">
                    <a:moveTo>
                      <a:pt x="1072" y="1"/>
                    </a:moveTo>
                    <a:cubicBezTo>
                      <a:pt x="890" y="1"/>
                      <a:pt x="709" y="64"/>
                      <a:pt x="568" y="190"/>
                    </a:cubicBezTo>
                    <a:lnTo>
                      <a:pt x="0" y="788"/>
                    </a:lnTo>
                    <a:lnTo>
                      <a:pt x="1450" y="2238"/>
                    </a:lnTo>
                    <a:lnTo>
                      <a:pt x="2048" y="1639"/>
                    </a:lnTo>
                    <a:cubicBezTo>
                      <a:pt x="2300" y="1387"/>
                      <a:pt x="2300" y="946"/>
                      <a:pt x="2048" y="662"/>
                    </a:cubicBezTo>
                    <a:lnTo>
                      <a:pt x="1576" y="190"/>
                    </a:lnTo>
                    <a:cubicBezTo>
                      <a:pt x="1434" y="64"/>
                      <a:pt x="1253" y="1"/>
                      <a:pt x="10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37"/>
              <p:cNvSpPr/>
              <p:nvPr/>
            </p:nvSpPr>
            <p:spPr>
              <a:xfrm>
                <a:off x="1088075" y="3795925"/>
                <a:ext cx="46375" cy="45025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01" extrusionOk="0">
                    <a:moveTo>
                      <a:pt x="594" y="1"/>
                    </a:moveTo>
                    <a:lnTo>
                      <a:pt x="59" y="1387"/>
                    </a:lnTo>
                    <a:cubicBezTo>
                      <a:pt x="0" y="1621"/>
                      <a:pt x="186" y="1800"/>
                      <a:pt x="414" y="1800"/>
                    </a:cubicBezTo>
                    <a:cubicBezTo>
                      <a:pt x="432" y="1800"/>
                      <a:pt x="450" y="1799"/>
                      <a:pt x="468" y="1797"/>
                    </a:cubicBezTo>
                    <a:lnTo>
                      <a:pt x="1855" y="1261"/>
                    </a:lnTo>
                    <a:lnTo>
                      <a:pt x="59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37"/>
              <p:cNvSpPr/>
              <p:nvPr/>
            </p:nvSpPr>
            <p:spPr>
              <a:xfrm>
                <a:off x="1112375" y="3720325"/>
                <a:ext cx="97700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908" h="3908" extrusionOk="0">
                    <a:moveTo>
                      <a:pt x="2426" y="1"/>
                    </a:moveTo>
                    <a:lnTo>
                      <a:pt x="1" y="2458"/>
                    </a:lnTo>
                    <a:lnTo>
                      <a:pt x="1450" y="3907"/>
                    </a:lnTo>
                    <a:lnTo>
                      <a:pt x="3907" y="1481"/>
                    </a:lnTo>
                    <a:lnTo>
                      <a:pt x="242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37"/>
              <p:cNvSpPr/>
              <p:nvPr/>
            </p:nvSpPr>
            <p:spPr>
              <a:xfrm>
                <a:off x="1120250" y="3623450"/>
                <a:ext cx="47275" cy="47275"/>
              </a:xfrm>
              <a:custGeom>
                <a:avLst/>
                <a:gdLst/>
                <a:ahLst/>
                <a:cxnLst/>
                <a:rect l="l" t="t" r="r" b="b"/>
                <a:pathLst>
                  <a:path w="1891" h="1891" extrusionOk="0">
                    <a:moveTo>
                      <a:pt x="1" y="0"/>
                    </a:moveTo>
                    <a:lnTo>
                      <a:pt x="1" y="1891"/>
                    </a:lnTo>
                    <a:lnTo>
                      <a:pt x="1891" y="189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37"/>
              <p:cNvSpPr/>
              <p:nvPr/>
            </p:nvSpPr>
            <p:spPr>
              <a:xfrm>
                <a:off x="946175" y="3879425"/>
                <a:ext cx="166225" cy="33900"/>
              </a:xfrm>
              <a:custGeom>
                <a:avLst/>
                <a:gdLst/>
                <a:ahLst/>
                <a:cxnLst/>
                <a:rect l="l" t="t" r="r" b="b"/>
                <a:pathLst>
                  <a:path w="6649" h="1356" extrusionOk="0">
                    <a:moveTo>
                      <a:pt x="348" y="0"/>
                    </a:moveTo>
                    <a:cubicBezTo>
                      <a:pt x="158" y="0"/>
                      <a:pt x="1" y="190"/>
                      <a:pt x="1" y="347"/>
                    </a:cubicBezTo>
                    <a:lnTo>
                      <a:pt x="1" y="694"/>
                    </a:lnTo>
                    <a:cubicBezTo>
                      <a:pt x="1" y="1040"/>
                      <a:pt x="316" y="1355"/>
                      <a:pt x="694" y="1355"/>
                    </a:cubicBezTo>
                    <a:lnTo>
                      <a:pt x="6649" y="1355"/>
                    </a:lnTo>
                    <a:cubicBezTo>
                      <a:pt x="6428" y="1103"/>
                      <a:pt x="6302" y="725"/>
                      <a:pt x="6302" y="347"/>
                    </a:cubicBezTo>
                    <a:lnTo>
                      <a:pt x="630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" name="Группа 3"/>
          <p:cNvGrpSpPr/>
          <p:nvPr/>
        </p:nvGrpSpPr>
        <p:grpSpPr>
          <a:xfrm>
            <a:off x="390641" y="2008846"/>
            <a:ext cx="769200" cy="773100"/>
            <a:chOff x="1211545" y="2884425"/>
            <a:chExt cx="769200" cy="773100"/>
          </a:xfrm>
        </p:grpSpPr>
        <p:sp>
          <p:nvSpPr>
            <p:cNvPr id="408" name="Google Shape;408;p37"/>
            <p:cNvSpPr/>
            <p:nvPr/>
          </p:nvSpPr>
          <p:spPr>
            <a:xfrm>
              <a:off x="1211545" y="2884425"/>
              <a:ext cx="769200" cy="773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0"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grpSp>
          <p:nvGrpSpPr>
            <p:cNvPr id="416" name="Google Shape;416;p37"/>
            <p:cNvGrpSpPr/>
            <p:nvPr/>
          </p:nvGrpSpPr>
          <p:grpSpPr>
            <a:xfrm>
              <a:off x="1418330" y="3096406"/>
              <a:ext cx="355664" cy="349133"/>
              <a:chOff x="5716825" y="3235950"/>
              <a:chExt cx="300900" cy="295375"/>
            </a:xfrm>
          </p:grpSpPr>
          <p:sp>
            <p:nvSpPr>
              <p:cNvPr id="417" name="Google Shape;417;p37"/>
              <p:cNvSpPr/>
              <p:nvPr/>
            </p:nvSpPr>
            <p:spPr>
              <a:xfrm>
                <a:off x="5716825" y="3309975"/>
                <a:ext cx="137075" cy="146525"/>
              </a:xfrm>
              <a:custGeom>
                <a:avLst/>
                <a:gdLst/>
                <a:ahLst/>
                <a:cxnLst/>
                <a:rect l="l" t="t" r="r" b="b"/>
                <a:pathLst>
                  <a:path w="5483" h="5861" extrusionOk="0">
                    <a:moveTo>
                      <a:pt x="2584" y="1"/>
                    </a:moveTo>
                    <a:lnTo>
                      <a:pt x="410" y="2206"/>
                    </a:lnTo>
                    <a:cubicBezTo>
                      <a:pt x="1" y="2615"/>
                      <a:pt x="1" y="3277"/>
                      <a:pt x="410" y="3655"/>
                    </a:cubicBezTo>
                    <a:lnTo>
                      <a:pt x="2584" y="5860"/>
                    </a:lnTo>
                    <a:lnTo>
                      <a:pt x="3781" y="4632"/>
                    </a:lnTo>
                    <a:cubicBezTo>
                      <a:pt x="3844" y="4584"/>
                      <a:pt x="3939" y="4561"/>
                      <a:pt x="4029" y="4561"/>
                    </a:cubicBezTo>
                    <a:cubicBezTo>
                      <a:pt x="4120" y="4561"/>
                      <a:pt x="4206" y="4584"/>
                      <a:pt x="4254" y="4632"/>
                    </a:cubicBezTo>
                    <a:lnTo>
                      <a:pt x="4726" y="5104"/>
                    </a:lnTo>
                    <a:cubicBezTo>
                      <a:pt x="4789" y="5167"/>
                      <a:pt x="4884" y="5199"/>
                      <a:pt x="4974" y="5199"/>
                    </a:cubicBezTo>
                    <a:cubicBezTo>
                      <a:pt x="5065" y="5199"/>
                      <a:pt x="5152" y="5167"/>
                      <a:pt x="5199" y="5104"/>
                    </a:cubicBezTo>
                    <a:cubicBezTo>
                      <a:pt x="5325" y="5010"/>
                      <a:pt x="5325" y="4758"/>
                      <a:pt x="5199" y="4632"/>
                    </a:cubicBezTo>
                    <a:lnTo>
                      <a:pt x="4726" y="4159"/>
                    </a:lnTo>
                    <a:cubicBezTo>
                      <a:pt x="4632" y="4065"/>
                      <a:pt x="4632" y="3813"/>
                      <a:pt x="4726" y="3687"/>
                    </a:cubicBezTo>
                    <a:lnTo>
                      <a:pt x="5482" y="2962"/>
                    </a:lnTo>
                    <a:lnTo>
                      <a:pt x="5010" y="2489"/>
                    </a:lnTo>
                    <a:lnTo>
                      <a:pt x="4789" y="2710"/>
                    </a:lnTo>
                    <a:cubicBezTo>
                      <a:pt x="4584" y="2915"/>
                      <a:pt x="4317" y="3017"/>
                      <a:pt x="4049" y="3017"/>
                    </a:cubicBezTo>
                    <a:cubicBezTo>
                      <a:pt x="3781" y="3017"/>
                      <a:pt x="3513" y="2915"/>
                      <a:pt x="3309" y="2710"/>
                    </a:cubicBezTo>
                    <a:cubicBezTo>
                      <a:pt x="2930" y="2332"/>
                      <a:pt x="2930" y="1670"/>
                      <a:pt x="3309" y="1261"/>
                    </a:cubicBezTo>
                    <a:lnTo>
                      <a:pt x="3561" y="1040"/>
                    </a:lnTo>
                    <a:lnTo>
                      <a:pt x="258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37"/>
              <p:cNvSpPr/>
              <p:nvPr/>
            </p:nvSpPr>
            <p:spPr>
              <a:xfrm>
                <a:off x="5794025" y="3235950"/>
                <a:ext cx="145725" cy="133900"/>
              </a:xfrm>
              <a:custGeom>
                <a:avLst/>
                <a:gdLst/>
                <a:ahLst/>
                <a:cxnLst/>
                <a:rect l="l" t="t" r="r" b="b"/>
                <a:pathLst>
                  <a:path w="5829" h="5356" extrusionOk="0">
                    <a:moveTo>
                      <a:pt x="2926" y="0"/>
                    </a:moveTo>
                    <a:cubicBezTo>
                      <a:pt x="2662" y="0"/>
                      <a:pt x="2394" y="95"/>
                      <a:pt x="2205" y="284"/>
                    </a:cubicBezTo>
                    <a:lnTo>
                      <a:pt x="0" y="2457"/>
                    </a:lnTo>
                    <a:lnTo>
                      <a:pt x="1229" y="3686"/>
                    </a:lnTo>
                    <a:cubicBezTo>
                      <a:pt x="1323" y="3781"/>
                      <a:pt x="1323" y="4033"/>
                      <a:pt x="1229" y="4127"/>
                    </a:cubicBezTo>
                    <a:lnTo>
                      <a:pt x="725" y="4600"/>
                    </a:lnTo>
                    <a:cubicBezTo>
                      <a:pt x="630" y="4726"/>
                      <a:pt x="630" y="4978"/>
                      <a:pt x="725" y="5072"/>
                    </a:cubicBezTo>
                    <a:cubicBezTo>
                      <a:pt x="788" y="5135"/>
                      <a:pt x="882" y="5167"/>
                      <a:pt x="977" y="5167"/>
                    </a:cubicBezTo>
                    <a:cubicBezTo>
                      <a:pt x="1071" y="5167"/>
                      <a:pt x="1166" y="5135"/>
                      <a:pt x="1229" y="5072"/>
                    </a:cubicBezTo>
                    <a:lnTo>
                      <a:pt x="1701" y="4600"/>
                    </a:lnTo>
                    <a:cubicBezTo>
                      <a:pt x="1749" y="4553"/>
                      <a:pt x="1835" y="4529"/>
                      <a:pt x="1926" y="4529"/>
                    </a:cubicBezTo>
                    <a:cubicBezTo>
                      <a:pt x="2016" y="4529"/>
                      <a:pt x="2111" y="4553"/>
                      <a:pt x="2174" y="4600"/>
                    </a:cubicBezTo>
                    <a:lnTo>
                      <a:pt x="2898" y="5356"/>
                    </a:lnTo>
                    <a:lnTo>
                      <a:pt x="3371" y="4883"/>
                    </a:lnTo>
                    <a:lnTo>
                      <a:pt x="3151" y="4663"/>
                    </a:lnTo>
                    <a:cubicBezTo>
                      <a:pt x="2741" y="4253"/>
                      <a:pt x="2741" y="3592"/>
                      <a:pt x="3151" y="3214"/>
                    </a:cubicBezTo>
                    <a:cubicBezTo>
                      <a:pt x="3340" y="3009"/>
                      <a:pt x="3607" y="2906"/>
                      <a:pt x="3875" y="2906"/>
                    </a:cubicBezTo>
                    <a:cubicBezTo>
                      <a:pt x="4143" y="2906"/>
                      <a:pt x="4411" y="3009"/>
                      <a:pt x="4600" y="3214"/>
                    </a:cubicBezTo>
                    <a:lnTo>
                      <a:pt x="4852" y="3434"/>
                    </a:lnTo>
                    <a:lnTo>
                      <a:pt x="5828" y="2457"/>
                    </a:lnTo>
                    <a:lnTo>
                      <a:pt x="3623" y="284"/>
                    </a:lnTo>
                    <a:cubicBezTo>
                      <a:pt x="3450" y="95"/>
                      <a:pt x="3190" y="0"/>
                      <a:pt x="29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37"/>
              <p:cNvSpPr/>
              <p:nvPr/>
            </p:nvSpPr>
            <p:spPr>
              <a:xfrm>
                <a:off x="5880650" y="3309975"/>
                <a:ext cx="137075" cy="145725"/>
              </a:xfrm>
              <a:custGeom>
                <a:avLst/>
                <a:gdLst/>
                <a:ahLst/>
                <a:cxnLst/>
                <a:rect l="l" t="t" r="r" b="b"/>
                <a:pathLst>
                  <a:path w="5483" h="5829" extrusionOk="0">
                    <a:moveTo>
                      <a:pt x="2899" y="1"/>
                    </a:moveTo>
                    <a:lnTo>
                      <a:pt x="1702" y="1229"/>
                    </a:lnTo>
                    <a:cubicBezTo>
                      <a:pt x="1639" y="1292"/>
                      <a:pt x="1544" y="1324"/>
                      <a:pt x="1450" y="1324"/>
                    </a:cubicBezTo>
                    <a:cubicBezTo>
                      <a:pt x="1355" y="1324"/>
                      <a:pt x="1261" y="1292"/>
                      <a:pt x="1198" y="1229"/>
                    </a:cubicBezTo>
                    <a:lnTo>
                      <a:pt x="725" y="757"/>
                    </a:lnTo>
                    <a:cubicBezTo>
                      <a:pt x="678" y="694"/>
                      <a:pt x="591" y="662"/>
                      <a:pt x="501" y="662"/>
                    </a:cubicBezTo>
                    <a:cubicBezTo>
                      <a:pt x="410" y="662"/>
                      <a:pt x="316" y="694"/>
                      <a:pt x="253" y="757"/>
                    </a:cubicBezTo>
                    <a:cubicBezTo>
                      <a:pt x="158" y="883"/>
                      <a:pt x="158" y="1103"/>
                      <a:pt x="253" y="1229"/>
                    </a:cubicBezTo>
                    <a:lnTo>
                      <a:pt x="725" y="1702"/>
                    </a:lnTo>
                    <a:cubicBezTo>
                      <a:pt x="851" y="1828"/>
                      <a:pt x="851" y="2048"/>
                      <a:pt x="725" y="2174"/>
                    </a:cubicBezTo>
                    <a:lnTo>
                      <a:pt x="1" y="2899"/>
                    </a:lnTo>
                    <a:lnTo>
                      <a:pt x="473" y="3372"/>
                    </a:lnTo>
                    <a:lnTo>
                      <a:pt x="694" y="3151"/>
                    </a:lnTo>
                    <a:cubicBezTo>
                      <a:pt x="898" y="2946"/>
                      <a:pt x="1166" y="2844"/>
                      <a:pt x="1434" y="2844"/>
                    </a:cubicBezTo>
                    <a:cubicBezTo>
                      <a:pt x="1702" y="2844"/>
                      <a:pt x="1970" y="2946"/>
                      <a:pt x="2174" y="3151"/>
                    </a:cubicBezTo>
                    <a:cubicBezTo>
                      <a:pt x="2552" y="3529"/>
                      <a:pt x="2552" y="4222"/>
                      <a:pt x="2174" y="4600"/>
                    </a:cubicBezTo>
                    <a:lnTo>
                      <a:pt x="1922" y="4852"/>
                    </a:lnTo>
                    <a:lnTo>
                      <a:pt x="2899" y="5829"/>
                    </a:lnTo>
                    <a:lnTo>
                      <a:pt x="5073" y="3655"/>
                    </a:lnTo>
                    <a:cubicBezTo>
                      <a:pt x="5482" y="3277"/>
                      <a:pt x="5482" y="2615"/>
                      <a:pt x="5073" y="2206"/>
                    </a:cubicBezTo>
                    <a:lnTo>
                      <a:pt x="289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37"/>
              <p:cNvSpPr/>
              <p:nvPr/>
            </p:nvSpPr>
            <p:spPr>
              <a:xfrm>
                <a:off x="5794025" y="3396625"/>
                <a:ext cx="147300" cy="134700"/>
              </a:xfrm>
              <a:custGeom>
                <a:avLst/>
                <a:gdLst/>
                <a:ahLst/>
                <a:cxnLst/>
                <a:rect l="l" t="t" r="r" b="b"/>
                <a:pathLst>
                  <a:path w="5892" h="5388" extrusionOk="0">
                    <a:moveTo>
                      <a:pt x="2993" y="0"/>
                    </a:moveTo>
                    <a:lnTo>
                      <a:pt x="2520" y="473"/>
                    </a:lnTo>
                    <a:lnTo>
                      <a:pt x="2741" y="725"/>
                    </a:lnTo>
                    <a:cubicBezTo>
                      <a:pt x="3151" y="1103"/>
                      <a:pt x="3151" y="1764"/>
                      <a:pt x="2741" y="2174"/>
                    </a:cubicBezTo>
                    <a:cubicBezTo>
                      <a:pt x="2505" y="2363"/>
                      <a:pt x="2221" y="2457"/>
                      <a:pt x="1949" y="2457"/>
                    </a:cubicBezTo>
                    <a:cubicBezTo>
                      <a:pt x="1678" y="2457"/>
                      <a:pt x="1418" y="2363"/>
                      <a:pt x="1229" y="2174"/>
                    </a:cubicBezTo>
                    <a:lnTo>
                      <a:pt x="977" y="1922"/>
                    </a:lnTo>
                    <a:lnTo>
                      <a:pt x="0" y="2930"/>
                    </a:lnTo>
                    <a:lnTo>
                      <a:pt x="2205" y="5072"/>
                    </a:lnTo>
                    <a:cubicBezTo>
                      <a:pt x="2394" y="5293"/>
                      <a:pt x="2678" y="5387"/>
                      <a:pt x="2930" y="5387"/>
                    </a:cubicBezTo>
                    <a:cubicBezTo>
                      <a:pt x="3214" y="5387"/>
                      <a:pt x="3497" y="5293"/>
                      <a:pt x="3686" y="5072"/>
                    </a:cubicBezTo>
                    <a:lnTo>
                      <a:pt x="5891" y="2930"/>
                    </a:lnTo>
                    <a:lnTo>
                      <a:pt x="4663" y="1701"/>
                    </a:lnTo>
                    <a:cubicBezTo>
                      <a:pt x="4568" y="1575"/>
                      <a:pt x="4568" y="1355"/>
                      <a:pt x="4663" y="1229"/>
                    </a:cubicBezTo>
                    <a:lnTo>
                      <a:pt x="5167" y="756"/>
                    </a:lnTo>
                    <a:cubicBezTo>
                      <a:pt x="5261" y="630"/>
                      <a:pt x="5261" y="410"/>
                      <a:pt x="5167" y="284"/>
                    </a:cubicBezTo>
                    <a:cubicBezTo>
                      <a:pt x="5104" y="221"/>
                      <a:pt x="5009" y="189"/>
                      <a:pt x="4915" y="189"/>
                    </a:cubicBezTo>
                    <a:cubicBezTo>
                      <a:pt x="4820" y="189"/>
                      <a:pt x="4726" y="221"/>
                      <a:pt x="4663" y="284"/>
                    </a:cubicBezTo>
                    <a:lnTo>
                      <a:pt x="4190" y="756"/>
                    </a:lnTo>
                    <a:cubicBezTo>
                      <a:pt x="4143" y="819"/>
                      <a:pt x="4056" y="851"/>
                      <a:pt x="3966" y="851"/>
                    </a:cubicBezTo>
                    <a:cubicBezTo>
                      <a:pt x="3875" y="851"/>
                      <a:pt x="3781" y="819"/>
                      <a:pt x="3718" y="756"/>
                    </a:cubicBezTo>
                    <a:lnTo>
                      <a:pt x="299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1" name="Группа 30"/>
          <p:cNvGrpSpPr/>
          <p:nvPr/>
        </p:nvGrpSpPr>
        <p:grpSpPr>
          <a:xfrm>
            <a:off x="390641" y="253216"/>
            <a:ext cx="769200" cy="773100"/>
            <a:chOff x="1211545" y="1738925"/>
            <a:chExt cx="769200" cy="773100"/>
          </a:xfrm>
        </p:grpSpPr>
        <p:sp>
          <p:nvSpPr>
            <p:cNvPr id="32" name="Google Shape;407;p37"/>
            <p:cNvSpPr/>
            <p:nvPr/>
          </p:nvSpPr>
          <p:spPr>
            <a:xfrm>
              <a:off x="1211545" y="1738925"/>
              <a:ext cx="769200" cy="773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0"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grpSp>
          <p:nvGrpSpPr>
            <p:cNvPr id="33" name="Google Shape;409;p37"/>
            <p:cNvGrpSpPr/>
            <p:nvPr/>
          </p:nvGrpSpPr>
          <p:grpSpPr>
            <a:xfrm>
              <a:off x="1420647" y="1951823"/>
              <a:ext cx="351024" cy="347301"/>
              <a:chOff x="946175" y="3619500"/>
              <a:chExt cx="296975" cy="293825"/>
            </a:xfrm>
          </p:grpSpPr>
          <p:sp>
            <p:nvSpPr>
              <p:cNvPr id="34" name="Google Shape;410;p37"/>
              <p:cNvSpPr/>
              <p:nvPr/>
            </p:nvSpPr>
            <p:spPr>
              <a:xfrm>
                <a:off x="963525" y="3619500"/>
                <a:ext cx="207950" cy="293825"/>
              </a:xfrm>
              <a:custGeom>
                <a:avLst/>
                <a:gdLst/>
                <a:ahLst/>
                <a:cxnLst/>
                <a:rect l="l" t="t" r="r" b="b"/>
                <a:pathLst>
                  <a:path w="8318" h="11753" extrusionOk="0">
                    <a:moveTo>
                      <a:pt x="3828" y="2742"/>
                    </a:moveTo>
                    <a:cubicBezTo>
                      <a:pt x="3915" y="2742"/>
                      <a:pt x="4001" y="2773"/>
                      <a:pt x="4064" y="2836"/>
                    </a:cubicBezTo>
                    <a:cubicBezTo>
                      <a:pt x="4253" y="2994"/>
                      <a:pt x="4253" y="3183"/>
                      <a:pt x="4096" y="3340"/>
                    </a:cubicBezTo>
                    <a:lnTo>
                      <a:pt x="2678" y="4695"/>
                    </a:lnTo>
                    <a:cubicBezTo>
                      <a:pt x="2615" y="4790"/>
                      <a:pt x="2520" y="4821"/>
                      <a:pt x="2457" y="4821"/>
                    </a:cubicBezTo>
                    <a:cubicBezTo>
                      <a:pt x="2363" y="4821"/>
                      <a:pt x="2268" y="4790"/>
                      <a:pt x="2205" y="4695"/>
                    </a:cubicBezTo>
                    <a:lnTo>
                      <a:pt x="1512" y="4002"/>
                    </a:lnTo>
                    <a:cubicBezTo>
                      <a:pt x="1386" y="3876"/>
                      <a:pt x="1386" y="3655"/>
                      <a:pt x="1512" y="3529"/>
                    </a:cubicBezTo>
                    <a:cubicBezTo>
                      <a:pt x="1575" y="3466"/>
                      <a:pt x="1662" y="3435"/>
                      <a:pt x="1749" y="3435"/>
                    </a:cubicBezTo>
                    <a:cubicBezTo>
                      <a:pt x="1835" y="3435"/>
                      <a:pt x="1922" y="3466"/>
                      <a:pt x="1985" y="3529"/>
                    </a:cubicBezTo>
                    <a:lnTo>
                      <a:pt x="2426" y="3971"/>
                    </a:lnTo>
                    <a:lnTo>
                      <a:pt x="3592" y="2836"/>
                    </a:lnTo>
                    <a:cubicBezTo>
                      <a:pt x="3655" y="2773"/>
                      <a:pt x="3741" y="2742"/>
                      <a:pt x="3828" y="2742"/>
                    </a:cubicBezTo>
                    <a:close/>
                    <a:moveTo>
                      <a:pt x="3828" y="4790"/>
                    </a:moveTo>
                    <a:cubicBezTo>
                      <a:pt x="3915" y="4790"/>
                      <a:pt x="4001" y="4821"/>
                      <a:pt x="4064" y="4884"/>
                    </a:cubicBezTo>
                    <a:cubicBezTo>
                      <a:pt x="4253" y="5042"/>
                      <a:pt x="4253" y="5262"/>
                      <a:pt x="4096" y="5388"/>
                    </a:cubicBezTo>
                    <a:lnTo>
                      <a:pt x="2678" y="6774"/>
                    </a:lnTo>
                    <a:cubicBezTo>
                      <a:pt x="2615" y="6837"/>
                      <a:pt x="2520" y="6869"/>
                      <a:pt x="2457" y="6869"/>
                    </a:cubicBezTo>
                    <a:cubicBezTo>
                      <a:pt x="2363" y="6869"/>
                      <a:pt x="2268" y="6837"/>
                      <a:pt x="2205" y="6774"/>
                    </a:cubicBezTo>
                    <a:lnTo>
                      <a:pt x="1512" y="6050"/>
                    </a:lnTo>
                    <a:cubicBezTo>
                      <a:pt x="1386" y="5924"/>
                      <a:pt x="1386" y="5703"/>
                      <a:pt x="1512" y="5577"/>
                    </a:cubicBezTo>
                    <a:cubicBezTo>
                      <a:pt x="1575" y="5514"/>
                      <a:pt x="1662" y="5483"/>
                      <a:pt x="1749" y="5483"/>
                    </a:cubicBezTo>
                    <a:cubicBezTo>
                      <a:pt x="1835" y="5483"/>
                      <a:pt x="1922" y="5514"/>
                      <a:pt x="1985" y="5577"/>
                    </a:cubicBezTo>
                    <a:lnTo>
                      <a:pt x="2426" y="6018"/>
                    </a:lnTo>
                    <a:lnTo>
                      <a:pt x="3592" y="4884"/>
                    </a:lnTo>
                    <a:cubicBezTo>
                      <a:pt x="3655" y="4821"/>
                      <a:pt x="3741" y="4790"/>
                      <a:pt x="3828" y="4790"/>
                    </a:cubicBezTo>
                    <a:close/>
                    <a:moveTo>
                      <a:pt x="3828" y="6869"/>
                    </a:moveTo>
                    <a:cubicBezTo>
                      <a:pt x="3915" y="6869"/>
                      <a:pt x="4001" y="6900"/>
                      <a:pt x="4064" y="6963"/>
                    </a:cubicBezTo>
                    <a:cubicBezTo>
                      <a:pt x="4253" y="7121"/>
                      <a:pt x="4253" y="7342"/>
                      <a:pt x="4096" y="7468"/>
                    </a:cubicBezTo>
                    <a:lnTo>
                      <a:pt x="2678" y="8854"/>
                    </a:lnTo>
                    <a:cubicBezTo>
                      <a:pt x="2615" y="8917"/>
                      <a:pt x="2520" y="8980"/>
                      <a:pt x="2457" y="8980"/>
                    </a:cubicBezTo>
                    <a:cubicBezTo>
                      <a:pt x="2363" y="8980"/>
                      <a:pt x="2268" y="8917"/>
                      <a:pt x="2205" y="8854"/>
                    </a:cubicBezTo>
                    <a:lnTo>
                      <a:pt x="1512" y="8129"/>
                    </a:lnTo>
                    <a:cubicBezTo>
                      <a:pt x="1386" y="8003"/>
                      <a:pt x="1386" y="7783"/>
                      <a:pt x="1512" y="7657"/>
                    </a:cubicBezTo>
                    <a:cubicBezTo>
                      <a:pt x="1575" y="7594"/>
                      <a:pt x="1662" y="7562"/>
                      <a:pt x="1749" y="7562"/>
                    </a:cubicBezTo>
                    <a:cubicBezTo>
                      <a:pt x="1835" y="7562"/>
                      <a:pt x="1922" y="7594"/>
                      <a:pt x="1985" y="7657"/>
                    </a:cubicBezTo>
                    <a:lnTo>
                      <a:pt x="2426" y="8098"/>
                    </a:lnTo>
                    <a:lnTo>
                      <a:pt x="3592" y="6963"/>
                    </a:lnTo>
                    <a:cubicBezTo>
                      <a:pt x="3655" y="6900"/>
                      <a:pt x="3741" y="6869"/>
                      <a:pt x="3828" y="6869"/>
                    </a:cubicBezTo>
                    <a:close/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lnTo>
                      <a:pt x="0" y="9673"/>
                    </a:lnTo>
                    <a:lnTo>
                      <a:pt x="6301" y="9673"/>
                    </a:lnTo>
                    <a:lnTo>
                      <a:pt x="6301" y="10397"/>
                    </a:lnTo>
                    <a:lnTo>
                      <a:pt x="6301" y="10744"/>
                    </a:lnTo>
                    <a:lnTo>
                      <a:pt x="6270" y="10744"/>
                    </a:lnTo>
                    <a:cubicBezTo>
                      <a:pt x="6270" y="11343"/>
                      <a:pt x="6742" y="11752"/>
                      <a:pt x="7278" y="11752"/>
                    </a:cubicBezTo>
                    <a:cubicBezTo>
                      <a:pt x="7876" y="11752"/>
                      <a:pt x="8317" y="11280"/>
                      <a:pt x="8317" y="10744"/>
                    </a:cubicBezTo>
                    <a:lnTo>
                      <a:pt x="8317" y="7972"/>
                    </a:lnTo>
                    <a:lnTo>
                      <a:pt x="7498" y="8822"/>
                    </a:lnTo>
                    <a:lnTo>
                      <a:pt x="5608" y="9547"/>
                    </a:lnTo>
                    <a:cubicBezTo>
                      <a:pt x="5497" y="9576"/>
                      <a:pt x="5390" y="9590"/>
                      <a:pt x="5288" y="9590"/>
                    </a:cubicBezTo>
                    <a:cubicBezTo>
                      <a:pt x="4954" y="9590"/>
                      <a:pt x="4674" y="9441"/>
                      <a:pt x="4505" y="9200"/>
                    </a:cubicBezTo>
                    <a:cubicBezTo>
                      <a:pt x="4316" y="8980"/>
                      <a:pt x="4222" y="8665"/>
                      <a:pt x="4316" y="8255"/>
                    </a:cubicBezTo>
                    <a:lnTo>
                      <a:pt x="5041" y="6365"/>
                    </a:lnTo>
                    <a:lnTo>
                      <a:pt x="8317" y="3088"/>
                    </a:lnTo>
                    <a:lnTo>
                      <a:pt x="8317" y="2773"/>
                    </a:lnTo>
                    <a:lnTo>
                      <a:pt x="5891" y="2773"/>
                    </a:lnTo>
                    <a:cubicBezTo>
                      <a:pt x="5671" y="2773"/>
                      <a:pt x="5513" y="2616"/>
                      <a:pt x="5513" y="2427"/>
                    </a:cubicBezTo>
                    <a:lnTo>
                      <a:pt x="551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411;p37"/>
              <p:cNvSpPr/>
              <p:nvPr/>
            </p:nvSpPr>
            <p:spPr>
              <a:xfrm>
                <a:off x="1185625" y="3688025"/>
                <a:ext cx="57525" cy="55950"/>
              </a:xfrm>
              <a:custGeom>
                <a:avLst/>
                <a:gdLst/>
                <a:ahLst/>
                <a:cxnLst/>
                <a:rect l="l" t="t" r="r" b="b"/>
                <a:pathLst>
                  <a:path w="2301" h="2238" extrusionOk="0">
                    <a:moveTo>
                      <a:pt x="1072" y="1"/>
                    </a:moveTo>
                    <a:cubicBezTo>
                      <a:pt x="890" y="1"/>
                      <a:pt x="709" y="64"/>
                      <a:pt x="568" y="190"/>
                    </a:cubicBezTo>
                    <a:lnTo>
                      <a:pt x="0" y="788"/>
                    </a:lnTo>
                    <a:lnTo>
                      <a:pt x="1450" y="2238"/>
                    </a:lnTo>
                    <a:lnTo>
                      <a:pt x="2048" y="1639"/>
                    </a:lnTo>
                    <a:cubicBezTo>
                      <a:pt x="2300" y="1387"/>
                      <a:pt x="2300" y="946"/>
                      <a:pt x="2048" y="662"/>
                    </a:cubicBezTo>
                    <a:lnTo>
                      <a:pt x="1576" y="190"/>
                    </a:lnTo>
                    <a:cubicBezTo>
                      <a:pt x="1434" y="64"/>
                      <a:pt x="1253" y="1"/>
                      <a:pt x="10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412;p37"/>
              <p:cNvSpPr/>
              <p:nvPr/>
            </p:nvSpPr>
            <p:spPr>
              <a:xfrm>
                <a:off x="1088075" y="3795925"/>
                <a:ext cx="46375" cy="45025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01" extrusionOk="0">
                    <a:moveTo>
                      <a:pt x="594" y="1"/>
                    </a:moveTo>
                    <a:lnTo>
                      <a:pt x="59" y="1387"/>
                    </a:lnTo>
                    <a:cubicBezTo>
                      <a:pt x="0" y="1621"/>
                      <a:pt x="186" y="1800"/>
                      <a:pt x="414" y="1800"/>
                    </a:cubicBezTo>
                    <a:cubicBezTo>
                      <a:pt x="432" y="1800"/>
                      <a:pt x="450" y="1799"/>
                      <a:pt x="468" y="1797"/>
                    </a:cubicBezTo>
                    <a:lnTo>
                      <a:pt x="1855" y="1261"/>
                    </a:lnTo>
                    <a:lnTo>
                      <a:pt x="59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413;p37"/>
              <p:cNvSpPr/>
              <p:nvPr/>
            </p:nvSpPr>
            <p:spPr>
              <a:xfrm>
                <a:off x="1112375" y="3720325"/>
                <a:ext cx="97700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908" h="3908" extrusionOk="0">
                    <a:moveTo>
                      <a:pt x="2426" y="1"/>
                    </a:moveTo>
                    <a:lnTo>
                      <a:pt x="1" y="2458"/>
                    </a:lnTo>
                    <a:lnTo>
                      <a:pt x="1450" y="3907"/>
                    </a:lnTo>
                    <a:lnTo>
                      <a:pt x="3907" y="1481"/>
                    </a:lnTo>
                    <a:lnTo>
                      <a:pt x="242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414;p37"/>
              <p:cNvSpPr/>
              <p:nvPr/>
            </p:nvSpPr>
            <p:spPr>
              <a:xfrm>
                <a:off x="1120250" y="3623450"/>
                <a:ext cx="47275" cy="47275"/>
              </a:xfrm>
              <a:custGeom>
                <a:avLst/>
                <a:gdLst/>
                <a:ahLst/>
                <a:cxnLst/>
                <a:rect l="l" t="t" r="r" b="b"/>
                <a:pathLst>
                  <a:path w="1891" h="1891" extrusionOk="0">
                    <a:moveTo>
                      <a:pt x="1" y="0"/>
                    </a:moveTo>
                    <a:lnTo>
                      <a:pt x="1" y="1891"/>
                    </a:lnTo>
                    <a:lnTo>
                      <a:pt x="1891" y="189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415;p37"/>
              <p:cNvSpPr/>
              <p:nvPr/>
            </p:nvSpPr>
            <p:spPr>
              <a:xfrm>
                <a:off x="946175" y="3879425"/>
                <a:ext cx="166225" cy="33900"/>
              </a:xfrm>
              <a:custGeom>
                <a:avLst/>
                <a:gdLst/>
                <a:ahLst/>
                <a:cxnLst/>
                <a:rect l="l" t="t" r="r" b="b"/>
                <a:pathLst>
                  <a:path w="6649" h="1356" extrusionOk="0">
                    <a:moveTo>
                      <a:pt x="348" y="0"/>
                    </a:moveTo>
                    <a:cubicBezTo>
                      <a:pt x="158" y="0"/>
                      <a:pt x="1" y="190"/>
                      <a:pt x="1" y="347"/>
                    </a:cubicBezTo>
                    <a:lnTo>
                      <a:pt x="1" y="694"/>
                    </a:lnTo>
                    <a:cubicBezTo>
                      <a:pt x="1" y="1040"/>
                      <a:pt x="316" y="1355"/>
                      <a:pt x="694" y="1355"/>
                    </a:cubicBezTo>
                    <a:lnTo>
                      <a:pt x="6649" y="1355"/>
                    </a:lnTo>
                    <a:cubicBezTo>
                      <a:pt x="6428" y="1103"/>
                      <a:pt x="6302" y="725"/>
                      <a:pt x="6302" y="347"/>
                    </a:cubicBezTo>
                    <a:lnTo>
                      <a:pt x="630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44"/>
          <p:cNvSpPr txBox="1">
            <a:spLocks noGrp="1"/>
          </p:cNvSpPr>
          <p:nvPr>
            <p:ph type="title"/>
          </p:nvPr>
        </p:nvSpPr>
        <p:spPr>
          <a:xfrm>
            <a:off x="2885622" y="177825"/>
            <a:ext cx="5933450" cy="64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/>
              <a:t>ОП ДО включает</a:t>
            </a:r>
            <a:endParaRPr dirty="0"/>
          </a:p>
        </p:txBody>
      </p:sp>
      <p:sp>
        <p:nvSpPr>
          <p:cNvPr id="665" name="Google Shape;665;p44"/>
          <p:cNvSpPr txBox="1"/>
          <p:nvPr/>
        </p:nvSpPr>
        <p:spPr>
          <a:xfrm>
            <a:off x="1759528" y="4132330"/>
            <a:ext cx="6905292" cy="63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/>
            <a:r>
              <a:rPr lang="ru-RU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Все разделы ОП ДО включают обязательную часть и часть, формируемую участниками образовательных отношений, которые дополняют друг друга. </a:t>
            </a:r>
          </a:p>
        </p:txBody>
      </p:sp>
      <p:grpSp>
        <p:nvGrpSpPr>
          <p:cNvPr id="672" name="Google Shape;672;p44"/>
          <p:cNvGrpSpPr/>
          <p:nvPr/>
        </p:nvGrpSpPr>
        <p:grpSpPr>
          <a:xfrm rot="10800000">
            <a:off x="-170717" y="499661"/>
            <a:ext cx="1352685" cy="79697"/>
            <a:chOff x="6176950" y="485775"/>
            <a:chExt cx="1619400" cy="95400"/>
          </a:xfrm>
        </p:grpSpPr>
        <p:sp>
          <p:nvSpPr>
            <p:cNvPr id="673" name="Google Shape;673;p44"/>
            <p:cNvSpPr/>
            <p:nvPr/>
          </p:nvSpPr>
          <p:spPr>
            <a:xfrm>
              <a:off x="61769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44"/>
            <p:cNvSpPr/>
            <p:nvPr/>
          </p:nvSpPr>
          <p:spPr>
            <a:xfrm>
              <a:off x="64817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44"/>
            <p:cNvSpPr/>
            <p:nvPr/>
          </p:nvSpPr>
          <p:spPr>
            <a:xfrm>
              <a:off x="67865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44"/>
            <p:cNvSpPr/>
            <p:nvPr/>
          </p:nvSpPr>
          <p:spPr>
            <a:xfrm>
              <a:off x="70913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44"/>
            <p:cNvSpPr/>
            <p:nvPr/>
          </p:nvSpPr>
          <p:spPr>
            <a:xfrm>
              <a:off x="73961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44"/>
            <p:cNvSpPr/>
            <p:nvPr/>
          </p:nvSpPr>
          <p:spPr>
            <a:xfrm>
              <a:off x="77009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338481" y="1109605"/>
            <a:ext cx="7804938" cy="2874350"/>
            <a:chOff x="175279" y="1552950"/>
            <a:chExt cx="7804938" cy="2874350"/>
          </a:xfrm>
        </p:grpSpPr>
        <p:sp>
          <p:nvSpPr>
            <p:cNvPr id="660" name="Google Shape;660;p44"/>
            <p:cNvSpPr txBox="1"/>
            <p:nvPr/>
          </p:nvSpPr>
          <p:spPr>
            <a:xfrm>
              <a:off x="3398075" y="1552950"/>
              <a:ext cx="2649434" cy="81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>
                <a:lnSpc>
                  <a:spcPct val="115000"/>
                </a:lnSpc>
                <a:spcAft>
                  <a:spcPts val="1200"/>
                </a:spcAft>
              </a:pPr>
              <a:r>
                <a:rPr lang="ru-RU" sz="2200" b="1" dirty="0">
                  <a:solidFill>
                    <a:schemeClr val="dk2"/>
                  </a:solidFill>
                  <a:latin typeface="Philosopher"/>
                  <a:ea typeface="Philosopher"/>
                  <a:cs typeface="Philosopher"/>
                  <a:sym typeface="Philosopher"/>
                </a:rPr>
                <a:t>Целевой раздел</a:t>
              </a:r>
            </a:p>
          </p:txBody>
        </p:sp>
        <p:sp>
          <p:nvSpPr>
            <p:cNvPr id="662" name="Google Shape;662;p44"/>
            <p:cNvSpPr txBox="1"/>
            <p:nvPr/>
          </p:nvSpPr>
          <p:spPr>
            <a:xfrm>
              <a:off x="3398074" y="2581825"/>
              <a:ext cx="3896343" cy="81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>
                <a:lnSpc>
                  <a:spcPct val="115000"/>
                </a:lnSpc>
                <a:spcAft>
                  <a:spcPts val="1200"/>
                </a:spcAft>
              </a:pPr>
              <a:r>
                <a:rPr lang="ru-RU" sz="2200" b="1" dirty="0">
                  <a:solidFill>
                    <a:schemeClr val="dk2"/>
                  </a:solidFill>
                  <a:latin typeface="Philosopher"/>
                  <a:ea typeface="Philosopher"/>
                  <a:cs typeface="Philosopher"/>
                  <a:sym typeface="Philosopher"/>
                </a:rPr>
                <a:t>Содержательный раздел</a:t>
              </a:r>
              <a:endParaRPr sz="2200" b="1" dirty="0">
                <a:solidFill>
                  <a:schemeClr val="dk2"/>
                </a:solidFill>
                <a:latin typeface="Philosopher"/>
                <a:ea typeface="Philosopher"/>
                <a:cs typeface="Philosopher"/>
                <a:sym typeface="Philosopher"/>
              </a:endParaRPr>
            </a:p>
          </p:txBody>
        </p:sp>
        <p:sp>
          <p:nvSpPr>
            <p:cNvPr id="664" name="Google Shape;664;p44"/>
            <p:cNvSpPr txBox="1"/>
            <p:nvPr/>
          </p:nvSpPr>
          <p:spPr>
            <a:xfrm>
              <a:off x="3398074" y="3610700"/>
              <a:ext cx="4582143" cy="81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>
                <a:lnSpc>
                  <a:spcPct val="115000"/>
                </a:lnSpc>
                <a:spcAft>
                  <a:spcPts val="1200"/>
                </a:spcAft>
              </a:pPr>
              <a:r>
                <a:rPr lang="ru-RU" sz="2200" b="1" dirty="0">
                  <a:solidFill>
                    <a:schemeClr val="dk2"/>
                  </a:solidFill>
                  <a:latin typeface="Philosopher"/>
                  <a:ea typeface="Philosopher"/>
                  <a:cs typeface="Philosopher"/>
                  <a:sym typeface="Philosopher"/>
                </a:rPr>
                <a:t>Организационный раздел</a:t>
              </a:r>
            </a:p>
          </p:txBody>
        </p:sp>
        <p:sp>
          <p:nvSpPr>
            <p:cNvPr id="666" name="Google Shape;666;p44"/>
            <p:cNvSpPr/>
            <p:nvPr/>
          </p:nvSpPr>
          <p:spPr>
            <a:xfrm>
              <a:off x="2490550" y="1622847"/>
              <a:ext cx="673500" cy="676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 b="1" dirty="0">
                  <a:solidFill>
                    <a:schemeClr val="tx2">
                      <a:lumMod val="75000"/>
                    </a:schemeClr>
                  </a:solidFill>
                  <a:latin typeface="Bebas Neue"/>
                  <a:ea typeface="Bebas Neue"/>
                  <a:cs typeface="Bebas Neue"/>
                  <a:sym typeface="Bebas Neue"/>
                </a:rPr>
                <a:t>I</a:t>
              </a:r>
              <a:endParaRPr sz="3000" b="1" dirty="0">
                <a:solidFill>
                  <a:schemeClr val="tx2">
                    <a:lumMod val="75000"/>
                  </a:schemeClr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667" name="Google Shape;667;p44"/>
            <p:cNvSpPr/>
            <p:nvPr/>
          </p:nvSpPr>
          <p:spPr>
            <a:xfrm>
              <a:off x="2490550" y="2651722"/>
              <a:ext cx="673500" cy="676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-US" sz="3000" b="1" dirty="0">
                  <a:solidFill>
                    <a:schemeClr val="tx2">
                      <a:lumMod val="75000"/>
                    </a:schemeClr>
                  </a:solidFill>
                  <a:latin typeface="Bebas Neue"/>
                  <a:ea typeface="Bebas Neue"/>
                  <a:cs typeface="Bebas Neue"/>
                  <a:sym typeface="Bebas Neue"/>
                </a:rPr>
                <a:t>I </a:t>
              </a:r>
              <a:r>
                <a:rPr lang="en-US" sz="3000" b="1" dirty="0" err="1">
                  <a:solidFill>
                    <a:schemeClr val="tx2">
                      <a:lumMod val="75000"/>
                    </a:schemeClr>
                  </a:solidFill>
                  <a:latin typeface="Bebas Neue"/>
                  <a:ea typeface="Bebas Neue"/>
                  <a:cs typeface="Bebas Neue"/>
                  <a:sym typeface="Bebas Neue"/>
                </a:rPr>
                <a:t>I</a:t>
              </a:r>
              <a:endParaRPr lang="en-US" sz="3000" b="1" dirty="0">
                <a:solidFill>
                  <a:schemeClr val="tx2">
                    <a:lumMod val="75000"/>
                  </a:schemeClr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668" name="Google Shape;668;p44"/>
            <p:cNvSpPr/>
            <p:nvPr/>
          </p:nvSpPr>
          <p:spPr>
            <a:xfrm>
              <a:off x="2490550" y="3680597"/>
              <a:ext cx="673500" cy="676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-US" sz="3000" b="1" dirty="0">
                  <a:solidFill>
                    <a:schemeClr val="tx2">
                      <a:lumMod val="75000"/>
                    </a:schemeClr>
                  </a:solidFill>
                  <a:latin typeface="Bebas Neue"/>
                  <a:ea typeface="Bebas Neue"/>
                  <a:cs typeface="Bebas Neue"/>
                  <a:sym typeface="Bebas Neue"/>
                </a:rPr>
                <a:t>I </a:t>
              </a:r>
              <a:r>
                <a:rPr lang="en-US" sz="3000" b="1" dirty="0" err="1">
                  <a:solidFill>
                    <a:schemeClr val="tx2">
                      <a:lumMod val="75000"/>
                    </a:schemeClr>
                  </a:solidFill>
                  <a:latin typeface="Bebas Neue"/>
                  <a:ea typeface="Bebas Neue"/>
                  <a:cs typeface="Bebas Neue"/>
                  <a:sym typeface="Bebas Neue"/>
                </a:rPr>
                <a:t>I</a:t>
              </a:r>
              <a:r>
                <a:rPr lang="en-US" sz="3000" b="1" dirty="0">
                  <a:solidFill>
                    <a:schemeClr val="tx2">
                      <a:lumMod val="75000"/>
                    </a:schemeClr>
                  </a:solidFill>
                  <a:latin typeface="Bebas Neue"/>
                  <a:ea typeface="Bebas Neue"/>
                  <a:cs typeface="Bebas Neue"/>
                  <a:sym typeface="Bebas Neue"/>
                </a:rPr>
                <a:t> </a:t>
              </a:r>
              <a:r>
                <a:rPr lang="en-US" sz="3000" b="1" dirty="0" err="1">
                  <a:solidFill>
                    <a:schemeClr val="tx2">
                      <a:lumMod val="75000"/>
                    </a:schemeClr>
                  </a:solidFill>
                  <a:latin typeface="Bebas Neue"/>
                  <a:ea typeface="Bebas Neue"/>
                  <a:cs typeface="Bebas Neue"/>
                  <a:sym typeface="Bebas Neue"/>
                </a:rPr>
                <a:t>I</a:t>
              </a:r>
              <a:endParaRPr lang="en-US" sz="3000" b="1" dirty="0">
                <a:solidFill>
                  <a:schemeClr val="tx2">
                    <a:lumMod val="75000"/>
                  </a:schemeClr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sp>
          <p:nvSpPr>
            <p:cNvPr id="669" name="Google Shape;669;p44"/>
            <p:cNvSpPr/>
            <p:nvPr/>
          </p:nvSpPr>
          <p:spPr>
            <a:xfrm>
              <a:off x="175279" y="2651722"/>
              <a:ext cx="1958346" cy="676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ru-RU" sz="2000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Philosopher" panose="020B0604020202020204" charset="-52"/>
                  <a:ea typeface="Bebas Neue"/>
                  <a:cs typeface="Bebas Neue"/>
                  <a:sym typeface="Bebas Neue"/>
                </a:rPr>
                <a:t>Три основных раздела</a:t>
              </a:r>
            </a:p>
          </p:txBody>
        </p:sp>
        <p:cxnSp>
          <p:nvCxnSpPr>
            <p:cNvPr id="670" name="Google Shape;670;p44"/>
            <p:cNvCxnSpPr>
              <a:stCxn id="669" idx="0"/>
              <a:endCxn id="666" idx="1"/>
            </p:cNvCxnSpPr>
            <p:nvPr/>
          </p:nvCxnSpPr>
          <p:spPr>
            <a:xfrm rot="5400000" flipH="1" flipV="1">
              <a:off x="1477264" y="1638436"/>
              <a:ext cx="690475" cy="1336098"/>
            </a:xfrm>
            <a:prstGeom prst="bentConnector2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1" name="Google Shape;671;p44"/>
            <p:cNvCxnSpPr>
              <a:stCxn id="669" idx="2"/>
              <a:endCxn id="668" idx="1"/>
            </p:cNvCxnSpPr>
            <p:nvPr/>
          </p:nvCxnSpPr>
          <p:spPr>
            <a:xfrm rot="16200000" flipH="1">
              <a:off x="1477264" y="3005710"/>
              <a:ext cx="690475" cy="1336098"/>
            </a:xfrm>
            <a:prstGeom prst="bentConnector2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9" name="Google Shape;709;p44"/>
            <p:cNvCxnSpPr>
              <a:stCxn id="669" idx="3"/>
              <a:endCxn id="667" idx="1"/>
            </p:cNvCxnSpPr>
            <p:nvPr/>
          </p:nvCxnSpPr>
          <p:spPr>
            <a:xfrm>
              <a:off x="2133625" y="2990122"/>
              <a:ext cx="356925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48"/>
          <p:cNvSpPr txBox="1">
            <a:spLocks noGrp="1"/>
          </p:cNvSpPr>
          <p:nvPr>
            <p:ph type="body" idx="1"/>
          </p:nvPr>
        </p:nvSpPr>
        <p:spPr>
          <a:xfrm>
            <a:off x="443345" y="1617349"/>
            <a:ext cx="8274774" cy="251130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sz="1800" b="1" dirty="0">
                <a:solidFill>
                  <a:schemeClr val="dk2"/>
                </a:solidFill>
                <a:latin typeface="Philosopher"/>
                <a:ea typeface="Philosopher"/>
                <a:cs typeface="Philosopher"/>
                <a:sym typeface="Philosopher"/>
              </a:rPr>
              <a:t>Режим работы: </a:t>
            </a:r>
            <a:r>
              <a:rPr lang="ru-RU" dirty="0">
                <a:solidFill>
                  <a:schemeClr val="hlink"/>
                </a:solidFill>
                <a:uFill>
                  <a:noFill/>
                </a:uFill>
              </a:rPr>
              <a:t>12-часовое пребывание воспитанников при 5-дневной рабочей неделе.</a:t>
            </a:r>
          </a:p>
          <a:p>
            <a:pPr marL="0" lvl="0" indent="0">
              <a:spcBef>
                <a:spcPts val="1000"/>
              </a:spcBef>
              <a:buNone/>
            </a:pPr>
            <a:r>
              <a:rPr lang="ru-RU" sz="1800" b="1" dirty="0">
                <a:solidFill>
                  <a:schemeClr val="dk2"/>
                </a:solidFill>
                <a:latin typeface="Philosopher"/>
                <a:ea typeface="Philosopher"/>
                <a:cs typeface="Philosopher"/>
                <a:sym typeface="Philosopher"/>
              </a:rPr>
              <a:t>Работа по реализации Программы проводится в течение года и делится на два периода:</a:t>
            </a:r>
            <a:endParaRPr lang="en-US" sz="1800" b="1" dirty="0">
              <a:solidFill>
                <a:schemeClr val="dk2"/>
              </a:solidFill>
              <a:latin typeface="Philosopher"/>
              <a:ea typeface="Philosopher"/>
              <a:cs typeface="Philosopher"/>
              <a:sym typeface="Philosopher"/>
            </a:endParaRPr>
          </a:p>
          <a:p>
            <a:pPr marL="171450" lvl="0" indent="-171450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hlink"/>
                </a:solidFill>
                <a:uFill>
                  <a:noFill/>
                </a:uFill>
              </a:rPr>
              <a:t>первый период (с 1 сентября по 31 мая);</a:t>
            </a:r>
            <a:endParaRPr lang="en-US" dirty="0">
              <a:solidFill>
                <a:schemeClr val="hlink"/>
              </a:solidFill>
              <a:uFill>
                <a:noFill/>
              </a:uFill>
            </a:endParaRPr>
          </a:p>
          <a:p>
            <a:pPr marL="171450" lvl="0" indent="-171450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hlink"/>
                </a:solidFill>
                <a:uFill>
                  <a:noFill/>
                </a:uFill>
              </a:rPr>
              <a:t>второй период (с 1 июня по 31 августа).</a:t>
            </a:r>
          </a:p>
          <a:p>
            <a:pPr marL="152400" lvl="0" indent="0">
              <a:buNone/>
            </a:pPr>
            <a:endParaRPr lang="ru-RU" dirty="0">
              <a:solidFill>
                <a:schemeClr val="hlink"/>
              </a:solidFill>
              <a:uFill>
                <a:noFill/>
              </a:uFill>
            </a:endParaRPr>
          </a:p>
          <a:p>
            <a:pPr marL="152400" lvl="0" indent="0">
              <a:buNone/>
            </a:pPr>
            <a:r>
              <a:rPr lang="ru-RU" dirty="0"/>
              <a:t>Режим дня составлен для каждой возрастной группы на холодный и теплый периоды, учтены функциональные возможности детей, а также ведущий вид деятельности — игра. </a:t>
            </a:r>
          </a:p>
          <a:p>
            <a:pPr marL="152400" lvl="0" indent="0">
              <a:buNone/>
            </a:pPr>
            <a:endParaRPr dirty="0"/>
          </a:p>
        </p:txBody>
      </p:sp>
      <p:sp>
        <p:nvSpPr>
          <p:cNvPr id="799" name="Google Shape;799;p48"/>
          <p:cNvSpPr txBox="1">
            <a:spLocks noGrp="1"/>
          </p:cNvSpPr>
          <p:nvPr>
            <p:ph type="title"/>
          </p:nvPr>
        </p:nvSpPr>
        <p:spPr>
          <a:xfrm>
            <a:off x="1220921" y="206987"/>
            <a:ext cx="7457354" cy="10778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/>
              <a:t>Организация режима пребывания детей</a:t>
            </a:r>
            <a:endParaRPr dirty="0"/>
          </a:p>
        </p:txBody>
      </p:sp>
      <p:grpSp>
        <p:nvGrpSpPr>
          <p:cNvPr id="800" name="Google Shape;800;p48"/>
          <p:cNvGrpSpPr/>
          <p:nvPr/>
        </p:nvGrpSpPr>
        <p:grpSpPr>
          <a:xfrm rot="10800000">
            <a:off x="7620033" y="499661"/>
            <a:ext cx="1352685" cy="79697"/>
            <a:chOff x="6176950" y="485775"/>
            <a:chExt cx="1619400" cy="95400"/>
          </a:xfrm>
        </p:grpSpPr>
        <p:sp>
          <p:nvSpPr>
            <p:cNvPr id="801" name="Google Shape;801;p48"/>
            <p:cNvSpPr/>
            <p:nvPr/>
          </p:nvSpPr>
          <p:spPr>
            <a:xfrm>
              <a:off x="61769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48"/>
            <p:cNvSpPr/>
            <p:nvPr/>
          </p:nvSpPr>
          <p:spPr>
            <a:xfrm>
              <a:off x="64817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48"/>
            <p:cNvSpPr/>
            <p:nvPr/>
          </p:nvSpPr>
          <p:spPr>
            <a:xfrm>
              <a:off x="67865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48"/>
            <p:cNvSpPr/>
            <p:nvPr/>
          </p:nvSpPr>
          <p:spPr>
            <a:xfrm>
              <a:off x="70913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48"/>
            <p:cNvSpPr/>
            <p:nvPr/>
          </p:nvSpPr>
          <p:spPr>
            <a:xfrm>
              <a:off x="73961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48"/>
            <p:cNvSpPr/>
            <p:nvPr/>
          </p:nvSpPr>
          <p:spPr>
            <a:xfrm>
              <a:off x="77009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0"/>
          <p:cNvSpPr txBox="1">
            <a:spLocks noGrp="1"/>
          </p:cNvSpPr>
          <p:nvPr>
            <p:ph type="ctrTitle"/>
          </p:nvPr>
        </p:nvSpPr>
        <p:spPr>
          <a:xfrm>
            <a:off x="783562" y="460630"/>
            <a:ext cx="7142378" cy="117992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-RU" sz="3200" dirty="0">
                <a:solidFill>
                  <a:schemeClr val="dk1"/>
                </a:solidFill>
              </a:rPr>
              <a:t>Возрастные категории детей на которых ориентирована Программа</a:t>
            </a:r>
            <a:endParaRPr sz="3200" dirty="0"/>
          </a:p>
        </p:txBody>
      </p:sp>
      <p:grpSp>
        <p:nvGrpSpPr>
          <p:cNvPr id="203" name="Google Shape;203;p30"/>
          <p:cNvGrpSpPr/>
          <p:nvPr/>
        </p:nvGrpSpPr>
        <p:grpSpPr>
          <a:xfrm>
            <a:off x="8141464" y="463731"/>
            <a:ext cx="2015002" cy="2015002"/>
            <a:chOff x="1114450" y="4400575"/>
            <a:chExt cx="1476300" cy="1476300"/>
          </a:xfrm>
        </p:grpSpPr>
        <p:sp>
          <p:nvSpPr>
            <p:cNvPr id="204" name="Google Shape;204;p30"/>
            <p:cNvSpPr/>
            <p:nvPr/>
          </p:nvSpPr>
          <p:spPr>
            <a:xfrm>
              <a:off x="1114450" y="4400575"/>
              <a:ext cx="1476300" cy="1476300"/>
            </a:xfrm>
            <a:prstGeom prst="ellipse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30"/>
            <p:cNvSpPr/>
            <p:nvPr/>
          </p:nvSpPr>
          <p:spPr>
            <a:xfrm>
              <a:off x="1228725" y="4514850"/>
              <a:ext cx="1247700" cy="1247700"/>
            </a:xfrm>
            <a:prstGeom prst="ellipse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0"/>
            <p:cNvSpPr/>
            <p:nvPr/>
          </p:nvSpPr>
          <p:spPr>
            <a:xfrm>
              <a:off x="1466850" y="4752975"/>
              <a:ext cx="771600" cy="771600"/>
            </a:xfrm>
            <a:prstGeom prst="ellipse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30"/>
            <p:cNvSpPr/>
            <p:nvPr/>
          </p:nvSpPr>
          <p:spPr>
            <a:xfrm>
              <a:off x="1347800" y="4633925"/>
              <a:ext cx="1009800" cy="1009800"/>
            </a:xfrm>
            <a:prstGeom prst="ellipse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" name="Google Shape;208;p30"/>
          <p:cNvGrpSpPr/>
          <p:nvPr/>
        </p:nvGrpSpPr>
        <p:grpSpPr>
          <a:xfrm>
            <a:off x="216721" y="-676318"/>
            <a:ext cx="1352636" cy="1352636"/>
            <a:chOff x="6523625" y="2298187"/>
            <a:chExt cx="1463100" cy="1463100"/>
          </a:xfrm>
        </p:grpSpPr>
        <p:sp>
          <p:nvSpPr>
            <p:cNvPr id="209" name="Google Shape;209;p30"/>
            <p:cNvSpPr/>
            <p:nvPr/>
          </p:nvSpPr>
          <p:spPr>
            <a:xfrm rot="10800000">
              <a:off x="6523625" y="2298187"/>
              <a:ext cx="1463100" cy="1463100"/>
            </a:xfrm>
            <a:prstGeom prst="blockArc">
              <a:avLst>
                <a:gd name="adj1" fmla="val 10800000"/>
                <a:gd name="adj2" fmla="val 5843"/>
                <a:gd name="adj3" fmla="val 13722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0"/>
            <p:cNvSpPr/>
            <p:nvPr/>
          </p:nvSpPr>
          <p:spPr>
            <a:xfrm rot="10800000">
              <a:off x="6830500" y="2605075"/>
              <a:ext cx="849300" cy="849300"/>
            </a:xfrm>
            <a:prstGeom prst="blockArc">
              <a:avLst>
                <a:gd name="adj1" fmla="val 10800000"/>
                <a:gd name="adj2" fmla="val 5843"/>
                <a:gd name="adj3" fmla="val 1372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1" name="Google Shape;211;p30"/>
          <p:cNvGrpSpPr/>
          <p:nvPr/>
        </p:nvGrpSpPr>
        <p:grpSpPr>
          <a:xfrm>
            <a:off x="1060158" y="4568736"/>
            <a:ext cx="1352685" cy="79697"/>
            <a:chOff x="6176950" y="485775"/>
            <a:chExt cx="1619400" cy="95400"/>
          </a:xfrm>
        </p:grpSpPr>
        <p:sp>
          <p:nvSpPr>
            <p:cNvPr id="212" name="Google Shape;212;p30"/>
            <p:cNvSpPr/>
            <p:nvPr/>
          </p:nvSpPr>
          <p:spPr>
            <a:xfrm>
              <a:off x="61769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0"/>
            <p:cNvSpPr/>
            <p:nvPr/>
          </p:nvSpPr>
          <p:spPr>
            <a:xfrm>
              <a:off x="64817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0"/>
            <p:cNvSpPr/>
            <p:nvPr/>
          </p:nvSpPr>
          <p:spPr>
            <a:xfrm>
              <a:off x="67865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0"/>
            <p:cNvSpPr/>
            <p:nvPr/>
          </p:nvSpPr>
          <p:spPr>
            <a:xfrm>
              <a:off x="70913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0"/>
            <p:cNvSpPr/>
            <p:nvPr/>
          </p:nvSpPr>
          <p:spPr>
            <a:xfrm>
              <a:off x="73961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0"/>
            <p:cNvSpPr/>
            <p:nvPr/>
          </p:nvSpPr>
          <p:spPr>
            <a:xfrm>
              <a:off x="77009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4151742"/>
              </p:ext>
            </p:extLst>
          </p:nvPr>
        </p:nvGraphicFramePr>
        <p:xfrm>
          <a:off x="666784" y="2019347"/>
          <a:ext cx="7793179" cy="988891"/>
        </p:xfrm>
        <a:graphic>
          <a:graphicData uri="http://schemas.openxmlformats.org/drawingml/2006/table">
            <a:tbl>
              <a:tblPr>
                <a:tableStyleId>{85C828D2-4D0E-4FFC-9492-8A1EF692408C}</a:tableStyleId>
              </a:tblPr>
              <a:tblGrid>
                <a:gridCol w="1124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15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36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0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04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21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88891">
                <a:tc>
                  <a:txBody>
                    <a:bodyPr/>
                    <a:lstStyle/>
                    <a:p>
                      <a:pPr algn="l"/>
                      <a:r>
                        <a:rPr lang="en-US" sz="1200" b="1" i="1" dirty="0" err="1">
                          <a:solidFill>
                            <a:srgbClr val="003618"/>
                          </a:solidFill>
                          <a:effectLst/>
                          <a:latin typeface="Poppins" panose="020B0604020202020204" charset="0"/>
                          <a:cs typeface="Poppins" panose="020B0604020202020204" charset="0"/>
                        </a:rPr>
                        <a:t>Возрастная</a:t>
                      </a:r>
                      <a:r>
                        <a:rPr lang="en-US" sz="1200" b="1" i="1" dirty="0">
                          <a:solidFill>
                            <a:srgbClr val="003618"/>
                          </a:solidFill>
                          <a:effectLst/>
                          <a:latin typeface="Poppins" panose="020B0604020202020204" charset="0"/>
                          <a:cs typeface="Poppins" panose="020B0604020202020204" charset="0"/>
                        </a:rPr>
                        <a:t> </a:t>
                      </a:r>
                      <a:r>
                        <a:rPr lang="en-US" sz="1200" b="1" i="1" dirty="0" err="1">
                          <a:solidFill>
                            <a:srgbClr val="003618"/>
                          </a:solidFill>
                          <a:effectLst/>
                          <a:latin typeface="Poppins" panose="020B0604020202020204" charset="0"/>
                          <a:cs typeface="Poppins" panose="020B0604020202020204" charset="0"/>
                        </a:rPr>
                        <a:t>категория</a:t>
                      </a:r>
                      <a:r>
                        <a:rPr lang="en-US" sz="1200" b="1" i="1" dirty="0">
                          <a:solidFill>
                            <a:srgbClr val="003618"/>
                          </a:solidFill>
                          <a:effectLst/>
                          <a:latin typeface="Poppins" panose="020B0604020202020204" charset="0"/>
                          <a:cs typeface="Poppins" panose="020B0604020202020204" charset="0"/>
                        </a:rPr>
                        <a:t> </a:t>
                      </a:r>
                      <a:r>
                        <a:rPr lang="en-US" sz="1200" b="1" i="1" dirty="0" err="1">
                          <a:solidFill>
                            <a:srgbClr val="003618"/>
                          </a:solidFill>
                          <a:effectLst/>
                          <a:latin typeface="Poppins" panose="020B0604020202020204" charset="0"/>
                          <a:cs typeface="Poppins" panose="020B0604020202020204" charset="0"/>
                        </a:rPr>
                        <a:t>группы</a:t>
                      </a:r>
                      <a:endParaRPr lang="ru-RU" sz="1100" b="1" i="1" dirty="0">
                        <a:solidFill>
                          <a:srgbClr val="00361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Poppins" panose="020B0604020202020204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cs typeface="Poppins" panose="020B0604020202020204" charset="0"/>
                        </a:rPr>
                        <a:t>Группа раннего  возраста </a:t>
                      </a:r>
                      <a:endParaRPr lang="ru-RU" sz="11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cs typeface="Poppins" panose="020B0604020202020204" charset="0"/>
                      </a:endParaRPr>
                    </a:p>
                    <a:p>
                      <a:r>
                        <a:rPr lang="ru-RU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cs typeface="Poppins" panose="020B0604020202020204" charset="0"/>
                        </a:rPr>
                        <a:t>(1—3</a:t>
                      </a:r>
                      <a:r>
                        <a:rPr lang="en-US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" panose="020B0604020202020204" charset="0"/>
                          <a:cs typeface="Poppins" panose="020B0604020202020204" charset="0"/>
                        </a:rPr>
                        <a:t> </a:t>
                      </a:r>
                      <a:r>
                        <a:rPr lang="ru-RU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cs typeface="Poppins" panose="020B0604020202020204" charset="0"/>
                        </a:rPr>
                        <a:t>года)</a:t>
                      </a:r>
                      <a:endParaRPr lang="ru-RU" sz="11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Poppins" panose="020B0604020202020204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effectLst/>
                          <a:cs typeface="Poppins" panose="020B0604020202020204" charset="0"/>
                        </a:rPr>
                        <a:t>Группа младшего возраста </a:t>
                      </a:r>
                      <a:endParaRPr lang="ru-RU" sz="1100" b="1" dirty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effectLst/>
                        <a:cs typeface="Poppins" panose="020B0604020202020204" charset="0"/>
                      </a:endParaRPr>
                    </a:p>
                    <a:p>
                      <a:r>
                        <a:rPr lang="ru-RU" sz="1200" b="1" dirty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effectLst/>
                          <a:cs typeface="Poppins" panose="020B0604020202020204" charset="0"/>
                        </a:rPr>
                        <a:t>(3–4</a:t>
                      </a:r>
                      <a:r>
                        <a:rPr lang="en-US" sz="1200" b="1" dirty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Poppins" panose="020B0604020202020204" charset="0"/>
                          <a:cs typeface="Poppins" panose="020B0604020202020204" charset="0"/>
                        </a:rPr>
                        <a:t> </a:t>
                      </a:r>
                      <a:r>
                        <a:rPr lang="ru-RU" sz="1200" b="1" dirty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effectLst/>
                          <a:cs typeface="Poppins" panose="020B0604020202020204" charset="0"/>
                        </a:rPr>
                        <a:t>года)</a:t>
                      </a:r>
                      <a:endParaRPr lang="ru-RU" sz="1100" b="1" dirty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Poppins" panose="020B0604020202020204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cs typeface="Poppins" panose="020B0604020202020204" charset="0"/>
                        </a:rPr>
                        <a:t>Группа среднего возраста</a:t>
                      </a:r>
                      <a:endParaRPr lang="ru-RU" sz="11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cs typeface="Poppins" panose="020B0604020202020204" charset="0"/>
                      </a:endParaRPr>
                    </a:p>
                    <a:p>
                      <a:r>
                        <a:rPr lang="ru-RU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cs typeface="Poppins" panose="020B0604020202020204" charset="0"/>
                        </a:rPr>
                        <a:t>(4–5</a:t>
                      </a:r>
                      <a:r>
                        <a:rPr lang="en-US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" panose="020B0604020202020204" charset="0"/>
                          <a:cs typeface="Poppins" panose="020B0604020202020204" charset="0"/>
                        </a:rPr>
                        <a:t> </a:t>
                      </a:r>
                      <a:r>
                        <a:rPr lang="ru-RU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cs typeface="Poppins" panose="020B0604020202020204" charset="0"/>
                        </a:rPr>
                        <a:t>лет)</a:t>
                      </a:r>
                      <a:endParaRPr lang="ru-RU" sz="11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Poppins" panose="020B0604020202020204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effectLst/>
                          <a:cs typeface="Poppins" panose="020B0604020202020204" charset="0"/>
                        </a:rPr>
                        <a:t>Группа старшего возраста</a:t>
                      </a:r>
                      <a:endParaRPr lang="ru-RU" sz="1100" b="1" dirty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effectLst/>
                        <a:cs typeface="Poppins" panose="020B0604020202020204" charset="0"/>
                      </a:endParaRPr>
                    </a:p>
                    <a:p>
                      <a:r>
                        <a:rPr lang="ru-RU" sz="1200" b="1" dirty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effectLst/>
                          <a:cs typeface="Poppins" panose="020B0604020202020204" charset="0"/>
                        </a:rPr>
                        <a:t> (5–6</a:t>
                      </a:r>
                      <a:r>
                        <a:rPr lang="en-US" sz="1200" b="1" dirty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Poppins" panose="020B0604020202020204" charset="0"/>
                          <a:cs typeface="Poppins" panose="020B0604020202020204" charset="0"/>
                        </a:rPr>
                        <a:t> </a:t>
                      </a:r>
                      <a:r>
                        <a:rPr lang="ru-RU" sz="1200" b="1" dirty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effectLst/>
                          <a:cs typeface="Poppins" panose="020B0604020202020204" charset="0"/>
                        </a:rPr>
                        <a:t>лет)</a:t>
                      </a:r>
                      <a:endParaRPr lang="ru-RU" sz="1100" b="1" dirty="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Poppins" panose="020B0604020202020204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cs typeface="Poppins" panose="020B0604020202020204" charset="0"/>
                        </a:rPr>
                        <a:t>Группа подготовительная к школе </a:t>
                      </a:r>
                      <a:endParaRPr lang="ru-RU" sz="11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cs typeface="Poppins" panose="020B0604020202020204" charset="0"/>
                      </a:endParaRPr>
                    </a:p>
                    <a:p>
                      <a:r>
                        <a:rPr lang="ru-RU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cs typeface="Poppins" panose="020B0604020202020204" charset="0"/>
                        </a:rPr>
                        <a:t>(6–7</a:t>
                      </a:r>
                      <a:r>
                        <a:rPr lang="en-US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" panose="020B0604020202020204" charset="0"/>
                          <a:cs typeface="Poppins" panose="020B0604020202020204" charset="0"/>
                        </a:rPr>
                        <a:t> </a:t>
                      </a:r>
                      <a:r>
                        <a:rPr lang="ru-RU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cs typeface="Poppins" panose="020B0604020202020204" charset="0"/>
                        </a:rPr>
                        <a:t>лет)</a:t>
                      </a:r>
                      <a:endParaRPr lang="ru-RU" sz="11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Poppins" panose="020B0604020202020204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1506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42"/>
          <p:cNvSpPr txBox="1">
            <a:spLocks noGrp="1"/>
          </p:cNvSpPr>
          <p:nvPr>
            <p:ph type="title"/>
          </p:nvPr>
        </p:nvSpPr>
        <p:spPr>
          <a:xfrm>
            <a:off x="2378403" y="255013"/>
            <a:ext cx="6290473" cy="64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3600" dirty="0"/>
              <a:t>Соотношение частей ОП ДО </a:t>
            </a:r>
            <a:endParaRPr sz="3600" dirty="0"/>
          </a:p>
        </p:txBody>
      </p:sp>
      <p:sp>
        <p:nvSpPr>
          <p:cNvPr id="574" name="Google Shape;574;p42"/>
          <p:cNvSpPr txBox="1">
            <a:spLocks noGrp="1"/>
          </p:cNvSpPr>
          <p:nvPr>
            <p:ph type="subTitle" idx="1"/>
          </p:nvPr>
        </p:nvSpPr>
        <p:spPr>
          <a:xfrm>
            <a:off x="281723" y="2174980"/>
            <a:ext cx="4000096" cy="55187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Aft>
                <a:spcPts val="1200"/>
              </a:spcAft>
            </a:pPr>
            <a:r>
              <a:rPr lang="ru-RU" sz="1800" dirty="0"/>
              <a:t>Обязательная часть Программы </a:t>
            </a:r>
            <a:endParaRPr sz="1800" dirty="0"/>
          </a:p>
        </p:txBody>
      </p:sp>
      <p:sp>
        <p:nvSpPr>
          <p:cNvPr id="575" name="Google Shape;575;p42"/>
          <p:cNvSpPr txBox="1">
            <a:spLocks noGrp="1"/>
          </p:cNvSpPr>
          <p:nvPr>
            <p:ph type="subTitle" idx="2"/>
          </p:nvPr>
        </p:nvSpPr>
        <p:spPr>
          <a:xfrm>
            <a:off x="673377" y="2633550"/>
            <a:ext cx="3216252" cy="186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82880" lvl="0" indent="-167640">
              <a:buSzPts val="1200"/>
              <a:buFont typeface="Poppins"/>
              <a:buChar char="●"/>
            </a:pPr>
            <a:r>
              <a:rPr lang="ru-RU" dirty="0"/>
              <a:t>Разработана в соответствии с ФГОС ДО и ФОП ДО</a:t>
            </a:r>
          </a:p>
          <a:p>
            <a:pPr marL="15240" lvl="0" indent="0">
              <a:buSzPts val="1200"/>
              <a:buNone/>
            </a:pPr>
            <a:endParaRPr lang="ru-RU" dirty="0"/>
          </a:p>
          <a:p>
            <a:pPr marL="15240" lvl="0" indent="0" algn="ctr">
              <a:buSzPts val="1200"/>
              <a:buNone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Не менее 60% от общего </a:t>
            </a:r>
          </a:p>
          <a:p>
            <a:pPr marL="15240" lvl="0" indent="0" algn="ctr">
              <a:buSzPts val="1200"/>
              <a:buNone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объема программы</a:t>
            </a:r>
          </a:p>
          <a:p>
            <a:pPr marL="15240" lvl="0" indent="0">
              <a:buSzPts val="1200"/>
              <a:buNone/>
            </a:pPr>
            <a:endParaRPr dirty="0"/>
          </a:p>
        </p:txBody>
      </p:sp>
      <p:sp>
        <p:nvSpPr>
          <p:cNvPr id="576" name="Google Shape;576;p42"/>
          <p:cNvSpPr txBox="1">
            <a:spLocks noGrp="1"/>
          </p:cNvSpPr>
          <p:nvPr>
            <p:ph type="subTitle" idx="3"/>
          </p:nvPr>
        </p:nvSpPr>
        <p:spPr>
          <a:xfrm>
            <a:off x="4559248" y="1737264"/>
            <a:ext cx="3841858" cy="8754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Aft>
                <a:spcPts val="1200"/>
              </a:spcAft>
            </a:pPr>
            <a:r>
              <a:rPr lang="ru-RU" sz="1800" dirty="0"/>
              <a:t>Часть, формируемая участниками образовательных отношений</a:t>
            </a:r>
            <a:endParaRPr sz="1800" dirty="0"/>
          </a:p>
        </p:txBody>
      </p:sp>
      <p:sp>
        <p:nvSpPr>
          <p:cNvPr id="577" name="Google Shape;577;p42"/>
          <p:cNvSpPr txBox="1">
            <a:spLocks noGrp="1"/>
          </p:cNvSpPr>
          <p:nvPr>
            <p:ph type="subTitle" idx="4"/>
          </p:nvPr>
        </p:nvSpPr>
        <p:spPr>
          <a:xfrm>
            <a:off x="4221886" y="2374218"/>
            <a:ext cx="4516582" cy="25146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82880" lvl="0" indent="-167640" algn="just">
              <a:buSzPts val="1200"/>
              <a:buFont typeface="Poppins"/>
              <a:buChar char="●"/>
            </a:pPr>
            <a:r>
              <a:rPr lang="ru-RU" dirty="0"/>
              <a:t>Для формирования </a:t>
            </a:r>
            <a:r>
              <a:rPr lang="ru-RU" dirty="0" err="1"/>
              <a:t>эмпатии</a:t>
            </a:r>
            <a:r>
              <a:rPr lang="ru-RU" dirty="0"/>
              <a:t> у детей дошкольного возраста педагогическим коллективом разработана программа «Дружба начинается с улыбки». Данная Программа интегрируется в пяти образовательных областях.</a:t>
            </a:r>
          </a:p>
          <a:p>
            <a:pPr marL="182880" lvl="0" indent="-167640" algn="just">
              <a:buSzPts val="1200"/>
              <a:buFont typeface="Poppins"/>
              <a:buChar char="●"/>
            </a:pPr>
            <a:r>
              <a:rPr lang="ru-RU" dirty="0"/>
              <a:t>Для ознакомления детей с родным городом используется парциальная программа Г.Т. </a:t>
            </a:r>
            <a:r>
              <a:rPr lang="ru-RU"/>
              <a:t>Алифанова «Петербурговедение</a:t>
            </a:r>
            <a:r>
              <a:rPr lang="ru-RU" dirty="0"/>
              <a:t> для малышей»</a:t>
            </a:r>
          </a:p>
          <a:p>
            <a:pPr marL="182880" lvl="0" indent="-167640" algn="just">
              <a:buSzPts val="1200"/>
              <a:buFont typeface="Poppins"/>
              <a:buChar char="●"/>
            </a:pPr>
            <a:endParaRPr lang="ru-RU" dirty="0"/>
          </a:p>
          <a:p>
            <a:pPr marL="15240" lvl="0" indent="0" algn="ctr">
              <a:buSzPts val="1200"/>
              <a:buNone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Не более 40 % от общего объема программы</a:t>
            </a:r>
          </a:p>
          <a:p>
            <a:pPr marL="15240" lvl="0" indent="0" algn="just">
              <a:buSzPts val="1200"/>
              <a:buNone/>
            </a:pPr>
            <a:endParaRPr lang="ru-RU" dirty="0"/>
          </a:p>
        </p:txBody>
      </p:sp>
      <p:grpSp>
        <p:nvGrpSpPr>
          <p:cNvPr id="580" name="Google Shape;580;p42"/>
          <p:cNvGrpSpPr/>
          <p:nvPr/>
        </p:nvGrpSpPr>
        <p:grpSpPr>
          <a:xfrm rot="5400000">
            <a:off x="36883" y="544582"/>
            <a:ext cx="1352685" cy="79697"/>
            <a:chOff x="6176950" y="485775"/>
            <a:chExt cx="1619400" cy="95400"/>
          </a:xfrm>
        </p:grpSpPr>
        <p:sp>
          <p:nvSpPr>
            <p:cNvPr id="581" name="Google Shape;581;p42"/>
            <p:cNvSpPr/>
            <p:nvPr/>
          </p:nvSpPr>
          <p:spPr>
            <a:xfrm>
              <a:off x="61769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42"/>
            <p:cNvSpPr/>
            <p:nvPr/>
          </p:nvSpPr>
          <p:spPr>
            <a:xfrm>
              <a:off x="64817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42"/>
            <p:cNvSpPr/>
            <p:nvPr/>
          </p:nvSpPr>
          <p:spPr>
            <a:xfrm>
              <a:off x="67865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42"/>
            <p:cNvSpPr/>
            <p:nvPr/>
          </p:nvSpPr>
          <p:spPr>
            <a:xfrm>
              <a:off x="70913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42"/>
            <p:cNvSpPr/>
            <p:nvPr/>
          </p:nvSpPr>
          <p:spPr>
            <a:xfrm>
              <a:off x="73961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42"/>
            <p:cNvSpPr/>
            <p:nvPr/>
          </p:nvSpPr>
          <p:spPr>
            <a:xfrm>
              <a:off x="77009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1895334" y="1464995"/>
            <a:ext cx="720041" cy="676800"/>
            <a:chOff x="1345861" y="1055813"/>
            <a:chExt cx="769200" cy="773099"/>
          </a:xfrm>
        </p:grpSpPr>
        <p:sp>
          <p:nvSpPr>
            <p:cNvPr id="53" name="Google Shape;407;p37"/>
            <p:cNvSpPr/>
            <p:nvPr/>
          </p:nvSpPr>
          <p:spPr>
            <a:xfrm>
              <a:off x="1345861" y="1055813"/>
              <a:ext cx="769200" cy="7730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0" dirty="0"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grpSp>
          <p:nvGrpSpPr>
            <p:cNvPr id="61" name="Google Shape;6126;p62"/>
            <p:cNvGrpSpPr/>
            <p:nvPr/>
          </p:nvGrpSpPr>
          <p:grpSpPr>
            <a:xfrm>
              <a:off x="1572303" y="1252227"/>
              <a:ext cx="353645" cy="353614"/>
              <a:chOff x="-35481425" y="3919600"/>
              <a:chExt cx="291450" cy="291425"/>
            </a:xfrm>
            <a:solidFill>
              <a:schemeClr val="bg1">
                <a:lumMod val="75000"/>
              </a:schemeClr>
            </a:solidFill>
          </p:grpSpPr>
          <p:sp>
            <p:nvSpPr>
              <p:cNvPr id="62" name="Google Shape;6127;p62"/>
              <p:cNvSpPr/>
              <p:nvPr/>
            </p:nvSpPr>
            <p:spPr>
              <a:xfrm>
                <a:off x="-35327050" y="4125150"/>
                <a:ext cx="84300" cy="85100"/>
              </a:xfrm>
              <a:custGeom>
                <a:avLst/>
                <a:gdLst/>
                <a:ahLst/>
                <a:cxnLst/>
                <a:rect l="l" t="t" r="r" b="b"/>
                <a:pathLst>
                  <a:path w="3372" h="3404" extrusionOk="0">
                    <a:moveTo>
                      <a:pt x="3025" y="1"/>
                    </a:moveTo>
                    <a:cubicBezTo>
                      <a:pt x="2836" y="1"/>
                      <a:pt x="2678" y="159"/>
                      <a:pt x="2678" y="348"/>
                    </a:cubicBezTo>
                    <a:lnTo>
                      <a:pt x="2678" y="1041"/>
                    </a:lnTo>
                    <a:cubicBezTo>
                      <a:pt x="2678" y="1576"/>
                      <a:pt x="2206" y="2049"/>
                      <a:pt x="1639" y="2049"/>
                    </a:cubicBezTo>
                    <a:lnTo>
                      <a:pt x="1103" y="2049"/>
                    </a:lnTo>
                    <a:lnTo>
                      <a:pt x="1229" y="1923"/>
                    </a:lnTo>
                    <a:cubicBezTo>
                      <a:pt x="1387" y="1860"/>
                      <a:pt x="1387" y="1608"/>
                      <a:pt x="1261" y="1513"/>
                    </a:cubicBezTo>
                    <a:cubicBezTo>
                      <a:pt x="1198" y="1450"/>
                      <a:pt x="1111" y="1419"/>
                      <a:pt x="1024" y="1419"/>
                    </a:cubicBezTo>
                    <a:cubicBezTo>
                      <a:pt x="938" y="1419"/>
                      <a:pt x="851" y="1450"/>
                      <a:pt x="788" y="1513"/>
                    </a:cubicBezTo>
                    <a:lnTo>
                      <a:pt x="127" y="2175"/>
                    </a:lnTo>
                    <a:cubicBezTo>
                      <a:pt x="1" y="2301"/>
                      <a:pt x="1" y="2521"/>
                      <a:pt x="127" y="2647"/>
                    </a:cubicBezTo>
                    <a:lnTo>
                      <a:pt x="788" y="3309"/>
                    </a:lnTo>
                    <a:cubicBezTo>
                      <a:pt x="851" y="3372"/>
                      <a:pt x="938" y="3404"/>
                      <a:pt x="1024" y="3404"/>
                    </a:cubicBezTo>
                    <a:cubicBezTo>
                      <a:pt x="1111" y="3404"/>
                      <a:pt x="1198" y="3372"/>
                      <a:pt x="1261" y="3309"/>
                    </a:cubicBezTo>
                    <a:cubicBezTo>
                      <a:pt x="1387" y="3183"/>
                      <a:pt x="1387" y="2962"/>
                      <a:pt x="1261" y="2836"/>
                    </a:cubicBezTo>
                    <a:lnTo>
                      <a:pt x="1135" y="2710"/>
                    </a:lnTo>
                    <a:lnTo>
                      <a:pt x="1702" y="2710"/>
                    </a:lnTo>
                    <a:cubicBezTo>
                      <a:pt x="2647" y="2710"/>
                      <a:pt x="3372" y="1986"/>
                      <a:pt x="3372" y="1041"/>
                    </a:cubicBezTo>
                    <a:lnTo>
                      <a:pt x="3372" y="348"/>
                    </a:lnTo>
                    <a:cubicBezTo>
                      <a:pt x="3372" y="159"/>
                      <a:pt x="3214" y="1"/>
                      <a:pt x="30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128;p62"/>
              <p:cNvSpPr/>
              <p:nvPr/>
            </p:nvSpPr>
            <p:spPr>
              <a:xfrm>
                <a:off x="-35429450" y="3921175"/>
                <a:ext cx="84300" cy="85075"/>
              </a:xfrm>
              <a:custGeom>
                <a:avLst/>
                <a:gdLst/>
                <a:ahLst/>
                <a:cxnLst/>
                <a:rect l="l" t="t" r="r" b="b"/>
                <a:pathLst>
                  <a:path w="3372" h="3403" extrusionOk="0">
                    <a:moveTo>
                      <a:pt x="2360" y="0"/>
                    </a:moveTo>
                    <a:cubicBezTo>
                      <a:pt x="2269" y="0"/>
                      <a:pt x="2175" y="32"/>
                      <a:pt x="2112" y="95"/>
                    </a:cubicBezTo>
                    <a:cubicBezTo>
                      <a:pt x="2017" y="221"/>
                      <a:pt x="2017" y="441"/>
                      <a:pt x="2112" y="567"/>
                    </a:cubicBezTo>
                    <a:lnTo>
                      <a:pt x="2238" y="693"/>
                    </a:lnTo>
                    <a:lnTo>
                      <a:pt x="1702" y="693"/>
                    </a:lnTo>
                    <a:cubicBezTo>
                      <a:pt x="757" y="693"/>
                      <a:pt x="1" y="1418"/>
                      <a:pt x="1" y="2363"/>
                    </a:cubicBezTo>
                    <a:lnTo>
                      <a:pt x="1" y="3056"/>
                    </a:lnTo>
                    <a:cubicBezTo>
                      <a:pt x="1" y="3245"/>
                      <a:pt x="158" y="3403"/>
                      <a:pt x="347" y="3403"/>
                    </a:cubicBezTo>
                    <a:cubicBezTo>
                      <a:pt x="536" y="3403"/>
                      <a:pt x="694" y="3245"/>
                      <a:pt x="694" y="3056"/>
                    </a:cubicBezTo>
                    <a:lnTo>
                      <a:pt x="694" y="2332"/>
                    </a:lnTo>
                    <a:cubicBezTo>
                      <a:pt x="694" y="1796"/>
                      <a:pt x="1167" y="1292"/>
                      <a:pt x="1734" y="1292"/>
                    </a:cubicBezTo>
                    <a:lnTo>
                      <a:pt x="2269" y="1292"/>
                    </a:lnTo>
                    <a:lnTo>
                      <a:pt x="2175" y="1418"/>
                    </a:lnTo>
                    <a:cubicBezTo>
                      <a:pt x="2017" y="1544"/>
                      <a:pt x="2017" y="1733"/>
                      <a:pt x="2112" y="1891"/>
                    </a:cubicBezTo>
                    <a:cubicBezTo>
                      <a:pt x="2175" y="1954"/>
                      <a:pt x="2269" y="1985"/>
                      <a:pt x="2360" y="1985"/>
                    </a:cubicBezTo>
                    <a:cubicBezTo>
                      <a:pt x="2450" y="1985"/>
                      <a:pt x="2537" y="1954"/>
                      <a:pt x="2584" y="1891"/>
                    </a:cubicBezTo>
                    <a:lnTo>
                      <a:pt x="3277" y="1229"/>
                    </a:lnTo>
                    <a:cubicBezTo>
                      <a:pt x="3372" y="1103"/>
                      <a:pt x="3372" y="882"/>
                      <a:pt x="3277" y="756"/>
                    </a:cubicBezTo>
                    <a:lnTo>
                      <a:pt x="2584" y="95"/>
                    </a:lnTo>
                    <a:cubicBezTo>
                      <a:pt x="2537" y="32"/>
                      <a:pt x="2450" y="0"/>
                      <a:pt x="236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129;p62"/>
              <p:cNvSpPr/>
              <p:nvPr/>
            </p:nvSpPr>
            <p:spPr>
              <a:xfrm>
                <a:off x="-35481425" y="4021975"/>
                <a:ext cx="13707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5483" h="1419" extrusionOk="0">
                    <a:moveTo>
                      <a:pt x="1009" y="1"/>
                    </a:moveTo>
                    <a:cubicBezTo>
                      <a:pt x="473" y="1"/>
                      <a:pt x="1" y="473"/>
                      <a:pt x="1" y="1072"/>
                    </a:cubicBezTo>
                    <a:lnTo>
                      <a:pt x="1" y="1419"/>
                    </a:lnTo>
                    <a:lnTo>
                      <a:pt x="5482" y="1419"/>
                    </a:lnTo>
                    <a:lnTo>
                      <a:pt x="5482" y="1072"/>
                    </a:lnTo>
                    <a:lnTo>
                      <a:pt x="5451" y="1072"/>
                    </a:lnTo>
                    <a:cubicBezTo>
                      <a:pt x="5451" y="505"/>
                      <a:pt x="5010" y="1"/>
                      <a:pt x="444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130;p62"/>
              <p:cNvSpPr/>
              <p:nvPr/>
            </p:nvSpPr>
            <p:spPr>
              <a:xfrm>
                <a:off x="-35481425" y="4073975"/>
                <a:ext cx="136275" cy="85875"/>
              </a:xfrm>
              <a:custGeom>
                <a:avLst/>
                <a:gdLst/>
                <a:ahLst/>
                <a:cxnLst/>
                <a:rect l="l" t="t" r="r" b="b"/>
                <a:pathLst>
                  <a:path w="5451" h="3435" extrusionOk="0">
                    <a:moveTo>
                      <a:pt x="1" y="0"/>
                    </a:moveTo>
                    <a:lnTo>
                      <a:pt x="1" y="3434"/>
                    </a:lnTo>
                    <a:lnTo>
                      <a:pt x="5451" y="3434"/>
                    </a:lnTo>
                    <a:lnTo>
                      <a:pt x="54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131;p62"/>
              <p:cNvSpPr/>
              <p:nvPr/>
            </p:nvSpPr>
            <p:spPr>
              <a:xfrm>
                <a:off x="-35481425" y="4176350"/>
                <a:ext cx="136275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5451" h="1387" extrusionOk="0">
                    <a:moveTo>
                      <a:pt x="1" y="1"/>
                    </a:moveTo>
                    <a:lnTo>
                      <a:pt x="1" y="347"/>
                    </a:lnTo>
                    <a:cubicBezTo>
                      <a:pt x="1" y="946"/>
                      <a:pt x="410" y="1387"/>
                      <a:pt x="1009" y="1387"/>
                    </a:cubicBezTo>
                    <a:lnTo>
                      <a:pt x="4443" y="1387"/>
                    </a:lnTo>
                    <a:cubicBezTo>
                      <a:pt x="4978" y="1387"/>
                      <a:pt x="5451" y="914"/>
                      <a:pt x="5451" y="347"/>
                    </a:cubicBezTo>
                    <a:lnTo>
                      <a:pt x="545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132;p62"/>
              <p:cNvSpPr/>
              <p:nvPr/>
            </p:nvSpPr>
            <p:spPr>
              <a:xfrm>
                <a:off x="-35327050" y="3919600"/>
                <a:ext cx="137075" cy="33875"/>
              </a:xfrm>
              <a:custGeom>
                <a:avLst/>
                <a:gdLst/>
                <a:ahLst/>
                <a:cxnLst/>
                <a:rect l="l" t="t" r="r" b="b"/>
                <a:pathLst>
                  <a:path w="5483" h="1355" extrusionOk="0">
                    <a:moveTo>
                      <a:pt x="1009" y="0"/>
                    </a:moveTo>
                    <a:cubicBezTo>
                      <a:pt x="473" y="0"/>
                      <a:pt x="1" y="473"/>
                      <a:pt x="1" y="1008"/>
                    </a:cubicBezTo>
                    <a:lnTo>
                      <a:pt x="1" y="1355"/>
                    </a:lnTo>
                    <a:lnTo>
                      <a:pt x="5482" y="1355"/>
                    </a:lnTo>
                    <a:lnTo>
                      <a:pt x="5482" y="1008"/>
                    </a:lnTo>
                    <a:cubicBezTo>
                      <a:pt x="5482" y="473"/>
                      <a:pt x="5010" y="0"/>
                      <a:pt x="444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133;p62"/>
              <p:cNvSpPr/>
              <p:nvPr/>
            </p:nvSpPr>
            <p:spPr>
              <a:xfrm>
                <a:off x="-35327825" y="3970800"/>
                <a:ext cx="136275" cy="85875"/>
              </a:xfrm>
              <a:custGeom>
                <a:avLst/>
                <a:gdLst/>
                <a:ahLst/>
                <a:cxnLst/>
                <a:rect l="l" t="t" r="r" b="b"/>
                <a:pathLst>
                  <a:path w="5451" h="3435" extrusionOk="0">
                    <a:moveTo>
                      <a:pt x="0" y="0"/>
                    </a:moveTo>
                    <a:lnTo>
                      <a:pt x="0" y="3434"/>
                    </a:lnTo>
                    <a:lnTo>
                      <a:pt x="5450" y="3434"/>
                    </a:lnTo>
                    <a:lnTo>
                      <a:pt x="545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134;p62"/>
              <p:cNvSpPr/>
              <p:nvPr/>
            </p:nvSpPr>
            <p:spPr>
              <a:xfrm>
                <a:off x="-35327825" y="4073975"/>
                <a:ext cx="136275" cy="35450"/>
              </a:xfrm>
              <a:custGeom>
                <a:avLst/>
                <a:gdLst/>
                <a:ahLst/>
                <a:cxnLst/>
                <a:rect l="l" t="t" r="r" b="b"/>
                <a:pathLst>
                  <a:path w="5451" h="1418" extrusionOk="0">
                    <a:moveTo>
                      <a:pt x="0" y="0"/>
                    </a:moveTo>
                    <a:lnTo>
                      <a:pt x="0" y="347"/>
                    </a:lnTo>
                    <a:cubicBezTo>
                      <a:pt x="0" y="914"/>
                      <a:pt x="473" y="1418"/>
                      <a:pt x="1008" y="1418"/>
                    </a:cubicBezTo>
                    <a:lnTo>
                      <a:pt x="4442" y="1418"/>
                    </a:lnTo>
                    <a:cubicBezTo>
                      <a:pt x="4978" y="1418"/>
                      <a:pt x="5450" y="945"/>
                      <a:pt x="5450" y="347"/>
                    </a:cubicBezTo>
                    <a:lnTo>
                      <a:pt x="545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" name="Группа 1"/>
          <p:cNvGrpSpPr/>
          <p:nvPr/>
        </p:nvGrpSpPr>
        <p:grpSpPr>
          <a:xfrm>
            <a:off x="6131530" y="979622"/>
            <a:ext cx="673500" cy="676800"/>
            <a:chOff x="2186471" y="1566468"/>
            <a:chExt cx="673500" cy="676800"/>
          </a:xfrm>
        </p:grpSpPr>
        <p:sp>
          <p:nvSpPr>
            <p:cNvPr id="30" name="Google Shape;449;p38"/>
            <p:cNvSpPr/>
            <p:nvPr/>
          </p:nvSpPr>
          <p:spPr>
            <a:xfrm flipH="1">
              <a:off x="2186471" y="1566468"/>
              <a:ext cx="673500" cy="676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0"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grpSp>
          <p:nvGrpSpPr>
            <p:cNvPr id="70" name="Google Shape;7715;p65"/>
            <p:cNvGrpSpPr/>
            <p:nvPr/>
          </p:nvGrpSpPr>
          <p:grpSpPr>
            <a:xfrm>
              <a:off x="2312833" y="1689539"/>
              <a:ext cx="420775" cy="418507"/>
              <a:chOff x="-4118225" y="3253275"/>
              <a:chExt cx="292225" cy="290650"/>
            </a:xfrm>
            <a:solidFill>
              <a:schemeClr val="bg1">
                <a:lumMod val="75000"/>
              </a:schemeClr>
            </a:solidFill>
          </p:grpSpPr>
          <p:sp>
            <p:nvSpPr>
              <p:cNvPr id="71" name="Google Shape;7716;p65"/>
              <p:cNvSpPr/>
              <p:nvPr/>
            </p:nvSpPr>
            <p:spPr>
              <a:xfrm>
                <a:off x="-4118225" y="3287125"/>
                <a:ext cx="256725" cy="256800"/>
              </a:xfrm>
              <a:custGeom>
                <a:avLst/>
                <a:gdLst/>
                <a:ahLst/>
                <a:cxnLst/>
                <a:rect l="l" t="t" r="r" b="b"/>
                <a:pathLst>
                  <a:path w="10269" h="10272" extrusionOk="0">
                    <a:moveTo>
                      <a:pt x="5104" y="1"/>
                    </a:moveTo>
                    <a:cubicBezTo>
                      <a:pt x="2268" y="1"/>
                      <a:pt x="0" y="2301"/>
                      <a:pt x="0" y="5136"/>
                    </a:cubicBezTo>
                    <a:cubicBezTo>
                      <a:pt x="0" y="7972"/>
                      <a:pt x="2268" y="10271"/>
                      <a:pt x="5104" y="10271"/>
                    </a:cubicBezTo>
                    <a:cubicBezTo>
                      <a:pt x="7939" y="10271"/>
                      <a:pt x="10239" y="8003"/>
                      <a:pt x="10239" y="5168"/>
                    </a:cubicBezTo>
                    <a:cubicBezTo>
                      <a:pt x="10268" y="4993"/>
                      <a:pt x="10108" y="4818"/>
                      <a:pt x="9910" y="4818"/>
                    </a:cubicBezTo>
                    <a:cubicBezTo>
                      <a:pt x="9894" y="4818"/>
                      <a:pt x="9877" y="4819"/>
                      <a:pt x="9861" y="4821"/>
                    </a:cubicBezTo>
                    <a:lnTo>
                      <a:pt x="5797" y="4821"/>
                    </a:lnTo>
                    <a:cubicBezTo>
                      <a:pt x="5639" y="4821"/>
                      <a:pt x="5450" y="4695"/>
                      <a:pt x="5450" y="4506"/>
                    </a:cubicBezTo>
                    <a:lnTo>
                      <a:pt x="5450" y="347"/>
                    </a:lnTo>
                    <a:cubicBezTo>
                      <a:pt x="5450" y="158"/>
                      <a:pt x="5324" y="1"/>
                      <a:pt x="510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717;p65"/>
              <p:cNvSpPr/>
              <p:nvPr/>
            </p:nvSpPr>
            <p:spPr>
              <a:xfrm>
                <a:off x="-3963850" y="3253275"/>
                <a:ext cx="137850" cy="137850"/>
              </a:xfrm>
              <a:custGeom>
                <a:avLst/>
                <a:gdLst/>
                <a:ahLst/>
                <a:cxnLst/>
                <a:rect l="l" t="t" r="r" b="b"/>
                <a:pathLst>
                  <a:path w="5514" h="5514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5135"/>
                    </a:lnTo>
                    <a:cubicBezTo>
                      <a:pt x="0" y="5356"/>
                      <a:pt x="158" y="5514"/>
                      <a:pt x="347" y="5514"/>
                    </a:cubicBezTo>
                    <a:lnTo>
                      <a:pt x="5167" y="5514"/>
                    </a:lnTo>
                    <a:cubicBezTo>
                      <a:pt x="5356" y="5514"/>
                      <a:pt x="5513" y="5356"/>
                      <a:pt x="5513" y="5135"/>
                    </a:cubicBezTo>
                    <a:cubicBezTo>
                      <a:pt x="5513" y="2269"/>
                      <a:pt x="3182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8"/>
          <p:cNvSpPr txBox="1">
            <a:spLocks noGrp="1"/>
          </p:cNvSpPr>
          <p:nvPr>
            <p:ph type="title"/>
          </p:nvPr>
        </p:nvSpPr>
        <p:spPr>
          <a:xfrm>
            <a:off x="921054" y="151234"/>
            <a:ext cx="7755534" cy="12754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600" dirty="0"/>
              <a:t>Программа содержит описание задач </a:t>
            </a:r>
            <a:br>
              <a:rPr lang="ru-RU" sz="2600" dirty="0"/>
            </a:br>
            <a:r>
              <a:rPr lang="ru-RU" sz="2600" dirty="0"/>
              <a:t>и содержание работы во всех </a:t>
            </a:r>
            <a:br>
              <a:rPr lang="ru-RU" sz="2600" dirty="0"/>
            </a:br>
            <a:r>
              <a:rPr lang="ru-RU" sz="2600" dirty="0"/>
              <a:t>пяти образовательных областях</a:t>
            </a:r>
            <a:endParaRPr sz="2600" dirty="0"/>
          </a:p>
        </p:txBody>
      </p:sp>
      <p:grpSp>
        <p:nvGrpSpPr>
          <p:cNvPr id="426" name="Google Shape;426;p38"/>
          <p:cNvGrpSpPr/>
          <p:nvPr/>
        </p:nvGrpSpPr>
        <p:grpSpPr>
          <a:xfrm>
            <a:off x="-1010840" y="-1010710"/>
            <a:ext cx="2012197" cy="2012197"/>
            <a:chOff x="1114450" y="4400575"/>
            <a:chExt cx="1476300" cy="1476300"/>
          </a:xfrm>
        </p:grpSpPr>
        <p:sp>
          <p:nvSpPr>
            <p:cNvPr id="427" name="Google Shape;427;p38"/>
            <p:cNvSpPr/>
            <p:nvPr/>
          </p:nvSpPr>
          <p:spPr>
            <a:xfrm>
              <a:off x="1114450" y="4400575"/>
              <a:ext cx="1476300" cy="1476300"/>
            </a:xfrm>
            <a:prstGeom prst="ellipse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8"/>
            <p:cNvSpPr/>
            <p:nvPr/>
          </p:nvSpPr>
          <p:spPr>
            <a:xfrm>
              <a:off x="1228725" y="4514850"/>
              <a:ext cx="1247700" cy="1247700"/>
            </a:xfrm>
            <a:prstGeom prst="ellipse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8"/>
            <p:cNvSpPr/>
            <p:nvPr/>
          </p:nvSpPr>
          <p:spPr>
            <a:xfrm>
              <a:off x="1466850" y="4752975"/>
              <a:ext cx="771600" cy="771600"/>
            </a:xfrm>
            <a:prstGeom prst="ellipse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8"/>
            <p:cNvSpPr/>
            <p:nvPr/>
          </p:nvSpPr>
          <p:spPr>
            <a:xfrm>
              <a:off x="1347800" y="4633925"/>
              <a:ext cx="1009800" cy="1009800"/>
            </a:xfrm>
            <a:prstGeom prst="ellipse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1" name="Google Shape;431;p38"/>
          <p:cNvSpPr txBox="1"/>
          <p:nvPr/>
        </p:nvSpPr>
        <p:spPr>
          <a:xfrm>
            <a:off x="180109" y="1453868"/>
            <a:ext cx="3208663" cy="827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r">
              <a:lnSpc>
                <a:spcPct val="115000"/>
              </a:lnSpc>
              <a:spcAft>
                <a:spcPts val="1200"/>
              </a:spcAft>
            </a:pPr>
            <a:endParaRPr lang="ru-RU" sz="1800" b="1" dirty="0">
              <a:solidFill>
                <a:schemeClr val="dk2"/>
              </a:solidFill>
              <a:latin typeface="Philosopher"/>
              <a:ea typeface="Philosopher"/>
              <a:cs typeface="Philosopher"/>
              <a:sym typeface="Philosopher"/>
            </a:endParaRPr>
          </a:p>
          <a:p>
            <a:pPr lvl="0" algn="r">
              <a:lnSpc>
                <a:spcPct val="115000"/>
              </a:lnSpc>
              <a:spcAft>
                <a:spcPts val="1200"/>
              </a:spcAft>
            </a:pPr>
            <a:endParaRPr lang="ru-RU" sz="1800" b="1" dirty="0">
              <a:solidFill>
                <a:schemeClr val="dk2"/>
              </a:solidFill>
              <a:latin typeface="Philosopher"/>
              <a:ea typeface="Philosopher"/>
              <a:cs typeface="Philosopher"/>
              <a:sym typeface="Philosopher"/>
            </a:endParaRPr>
          </a:p>
          <a:p>
            <a:pPr lvl="0" algn="r">
              <a:lnSpc>
                <a:spcPct val="115000"/>
              </a:lnSpc>
              <a:spcAft>
                <a:spcPts val="1200"/>
              </a:spcAft>
            </a:pPr>
            <a:endParaRPr lang="ru-RU" sz="1800" b="1" dirty="0">
              <a:solidFill>
                <a:schemeClr val="dk2"/>
              </a:solidFill>
              <a:latin typeface="Philosopher"/>
              <a:ea typeface="Philosopher"/>
              <a:cs typeface="Philosopher"/>
              <a:sym typeface="Philosopher"/>
            </a:endParaRPr>
          </a:p>
          <a:p>
            <a:pPr lvl="0" algn="r">
              <a:lnSpc>
                <a:spcPct val="115000"/>
              </a:lnSpc>
              <a:spcAft>
                <a:spcPts val="1200"/>
              </a:spcAft>
            </a:pPr>
            <a:endParaRPr lang="ru-RU" sz="1800" b="1" dirty="0">
              <a:solidFill>
                <a:schemeClr val="dk2"/>
              </a:solidFill>
              <a:latin typeface="Philosopher"/>
              <a:ea typeface="Philosopher"/>
              <a:cs typeface="Philosopher"/>
              <a:sym typeface="Philosopher"/>
            </a:endParaRPr>
          </a:p>
          <a:p>
            <a:pPr lvl="0" algn="r">
              <a:lnSpc>
                <a:spcPct val="115000"/>
              </a:lnSpc>
              <a:spcAft>
                <a:spcPts val="1200"/>
              </a:spcAft>
            </a:pPr>
            <a:endParaRPr lang="ru-RU" sz="1800" b="1" dirty="0">
              <a:solidFill>
                <a:schemeClr val="dk2"/>
              </a:solidFill>
              <a:latin typeface="Philosopher"/>
              <a:ea typeface="Philosopher"/>
              <a:cs typeface="Philosopher"/>
              <a:sym typeface="Philosopher"/>
            </a:endParaRPr>
          </a:p>
          <a:p>
            <a:pPr lvl="0" algn="r">
              <a:lnSpc>
                <a:spcPct val="115000"/>
              </a:lnSpc>
              <a:spcAft>
                <a:spcPts val="1200"/>
              </a:spcAft>
            </a:pPr>
            <a:endParaRPr lang="ru-RU" sz="1800" b="1" dirty="0">
              <a:solidFill>
                <a:schemeClr val="dk2"/>
              </a:solidFill>
              <a:latin typeface="Philosopher"/>
              <a:ea typeface="Philosopher"/>
              <a:cs typeface="Philosopher"/>
              <a:sym typeface="Philosopher"/>
            </a:endParaRPr>
          </a:p>
          <a:p>
            <a:pPr lvl="0" algn="r">
              <a:lnSpc>
                <a:spcPct val="115000"/>
              </a:lnSpc>
              <a:spcAft>
                <a:spcPts val="1200"/>
              </a:spcAft>
            </a:pPr>
            <a:endParaRPr lang="ru-RU" sz="1800" b="1" dirty="0">
              <a:solidFill>
                <a:schemeClr val="dk2"/>
              </a:solidFill>
              <a:latin typeface="Philosopher"/>
              <a:ea typeface="Philosopher"/>
              <a:cs typeface="Philosopher"/>
              <a:sym typeface="Philosopher"/>
            </a:endParaRPr>
          </a:p>
          <a:p>
            <a:pPr lvl="0" algn="r">
              <a:lnSpc>
                <a:spcPct val="115000"/>
              </a:lnSpc>
              <a:spcAft>
                <a:spcPts val="1200"/>
              </a:spcAft>
            </a:pPr>
            <a:endParaRPr lang="ru-RU" sz="1800" b="1" dirty="0">
              <a:solidFill>
                <a:schemeClr val="dk2"/>
              </a:solidFill>
              <a:latin typeface="Philosopher"/>
              <a:ea typeface="Philosopher"/>
              <a:cs typeface="Philosopher"/>
              <a:sym typeface="Philosopher"/>
            </a:endParaRPr>
          </a:p>
          <a:p>
            <a:pPr lvl="0" algn="r">
              <a:lnSpc>
                <a:spcPct val="115000"/>
              </a:lnSpc>
              <a:spcAft>
                <a:spcPts val="1200"/>
              </a:spcAft>
            </a:pPr>
            <a:endParaRPr lang="ru-RU" sz="1800" b="1" dirty="0">
              <a:solidFill>
                <a:schemeClr val="dk2"/>
              </a:solidFill>
              <a:latin typeface="Philosopher"/>
              <a:ea typeface="Philosopher"/>
              <a:cs typeface="Philosopher"/>
              <a:sym typeface="Philosopher"/>
            </a:endParaRPr>
          </a:p>
          <a:p>
            <a:pPr lvl="0" algn="ctr">
              <a:lnSpc>
                <a:spcPct val="115000"/>
              </a:lnSpc>
              <a:spcAft>
                <a:spcPts val="1200"/>
              </a:spcAft>
            </a:pPr>
            <a:r>
              <a:rPr lang="ru-RU" sz="1800" b="1" dirty="0">
                <a:solidFill>
                  <a:schemeClr val="dk2"/>
                </a:solidFill>
                <a:latin typeface="Philosopher"/>
                <a:ea typeface="Philosopher"/>
                <a:cs typeface="Philosopher"/>
                <a:sym typeface="Philosopher"/>
              </a:rPr>
              <a:t>социально-коммуникативное развитие</a:t>
            </a:r>
          </a:p>
        </p:txBody>
      </p:sp>
      <p:sp>
        <p:nvSpPr>
          <p:cNvPr id="433" name="Google Shape;433;p38"/>
          <p:cNvSpPr txBox="1"/>
          <p:nvPr/>
        </p:nvSpPr>
        <p:spPr>
          <a:xfrm>
            <a:off x="260862" y="2734145"/>
            <a:ext cx="2491036" cy="881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r">
              <a:lnSpc>
                <a:spcPct val="115000"/>
              </a:lnSpc>
              <a:spcAft>
                <a:spcPts val="1200"/>
              </a:spcAft>
            </a:pPr>
            <a:r>
              <a:rPr lang="ru-RU" sz="1800" b="1" dirty="0">
                <a:solidFill>
                  <a:schemeClr val="dk2"/>
                </a:solidFill>
                <a:latin typeface="Philosopher"/>
                <a:ea typeface="Philosopher"/>
                <a:cs typeface="Philosopher"/>
                <a:sym typeface="Philosopher"/>
              </a:rPr>
              <a:t>физическое развитие</a:t>
            </a:r>
            <a:endParaRPr sz="1800" b="1" dirty="0">
              <a:solidFill>
                <a:schemeClr val="dk2"/>
              </a:solidFill>
              <a:latin typeface="Philosopher"/>
              <a:ea typeface="Philosopher"/>
              <a:cs typeface="Philosopher"/>
              <a:sym typeface="Philosopher"/>
            </a:endParaRPr>
          </a:p>
        </p:txBody>
      </p:sp>
      <p:sp>
        <p:nvSpPr>
          <p:cNvPr id="437" name="Google Shape;437;p38"/>
          <p:cNvSpPr txBox="1"/>
          <p:nvPr/>
        </p:nvSpPr>
        <p:spPr>
          <a:xfrm>
            <a:off x="5756826" y="1286528"/>
            <a:ext cx="2999997" cy="929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ru-RU" sz="1800" b="1" dirty="0">
                <a:solidFill>
                  <a:schemeClr val="dk2"/>
                </a:solidFill>
                <a:latin typeface="Philosopher"/>
                <a:ea typeface="Philosopher"/>
                <a:cs typeface="Philosopher"/>
                <a:sym typeface="Philosopher"/>
              </a:rPr>
              <a:t>познавательное развитие</a:t>
            </a:r>
          </a:p>
        </p:txBody>
      </p:sp>
      <p:sp>
        <p:nvSpPr>
          <p:cNvPr id="439" name="Google Shape;439;p38"/>
          <p:cNvSpPr txBox="1"/>
          <p:nvPr/>
        </p:nvSpPr>
        <p:spPr>
          <a:xfrm>
            <a:off x="6315080" y="2659527"/>
            <a:ext cx="2346000" cy="628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ru-RU" sz="1800" b="1" dirty="0">
                <a:solidFill>
                  <a:schemeClr val="dk2"/>
                </a:solidFill>
                <a:latin typeface="Philosopher"/>
                <a:ea typeface="Philosopher"/>
                <a:cs typeface="Philosopher"/>
                <a:sym typeface="Philosopher"/>
              </a:rPr>
              <a:t>речевое развитие</a:t>
            </a:r>
            <a:endParaRPr sz="1800" b="1" dirty="0">
              <a:solidFill>
                <a:schemeClr val="dk2"/>
              </a:solidFill>
              <a:latin typeface="Philosopher"/>
              <a:ea typeface="Philosopher"/>
              <a:cs typeface="Philosopher"/>
              <a:sym typeface="Philosopher"/>
            </a:endParaRPr>
          </a:p>
        </p:txBody>
      </p:sp>
      <p:sp>
        <p:nvSpPr>
          <p:cNvPr id="440" name="Google Shape;440;p38"/>
          <p:cNvSpPr txBox="1"/>
          <p:nvPr/>
        </p:nvSpPr>
        <p:spPr>
          <a:xfrm>
            <a:off x="2334517" y="4753342"/>
            <a:ext cx="6711471" cy="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i="1" dirty="0">
                <a:solidFill>
                  <a:schemeClr val="tx2">
                    <a:lumMod val="75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Программа реализуется на государственном языке Российской Федерации</a:t>
            </a:r>
          </a:p>
        </p:txBody>
      </p:sp>
      <p:sp>
        <p:nvSpPr>
          <p:cNvPr id="441" name="Google Shape;441;p38"/>
          <p:cNvSpPr txBox="1"/>
          <p:nvPr/>
        </p:nvSpPr>
        <p:spPr>
          <a:xfrm>
            <a:off x="4874148" y="3615737"/>
            <a:ext cx="3693587" cy="111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ru-RU" sz="1800" b="1" dirty="0">
                <a:solidFill>
                  <a:schemeClr val="dk2"/>
                </a:solidFill>
                <a:latin typeface="Philosopher"/>
                <a:ea typeface="Philosopher"/>
                <a:cs typeface="Philosopher"/>
                <a:sym typeface="Philosopher"/>
              </a:rPr>
              <a:t>художественно-эстетическое развитие</a:t>
            </a:r>
          </a:p>
        </p:txBody>
      </p:sp>
      <p:sp>
        <p:nvSpPr>
          <p:cNvPr id="443" name="Google Shape;443;p38"/>
          <p:cNvSpPr/>
          <p:nvPr/>
        </p:nvSpPr>
        <p:spPr>
          <a:xfrm>
            <a:off x="3595725" y="1940888"/>
            <a:ext cx="1960200" cy="1960200"/>
          </a:xfrm>
          <a:prstGeom prst="ellipse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2200" b="1" dirty="0">
                <a:solidFill>
                  <a:schemeClr val="dk2"/>
                </a:solidFill>
                <a:latin typeface="Philosopher"/>
                <a:ea typeface="Philosopher"/>
                <a:cs typeface="Philosopher"/>
                <a:sym typeface="Philosopher"/>
              </a:rPr>
              <a:t>пять образовательных областей</a:t>
            </a:r>
            <a:endParaRPr sz="2200" b="1" dirty="0">
              <a:solidFill>
                <a:schemeClr val="dk2"/>
              </a:solidFill>
              <a:latin typeface="Philosopher"/>
              <a:ea typeface="Philosopher"/>
              <a:cs typeface="Philosopher"/>
              <a:sym typeface="Philosopher"/>
            </a:endParaRPr>
          </a:p>
        </p:txBody>
      </p:sp>
      <p:sp>
        <p:nvSpPr>
          <p:cNvPr id="71" name="Google Shape;228;p31"/>
          <p:cNvSpPr/>
          <p:nvPr/>
        </p:nvSpPr>
        <p:spPr>
          <a:xfrm>
            <a:off x="3262998" y="1453868"/>
            <a:ext cx="709499" cy="67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Bebas Neue"/>
              <a:ea typeface="Bebas Neue"/>
              <a:cs typeface="Bebas Neue"/>
              <a:sym typeface="Bebas Neue"/>
            </a:endParaRPr>
          </a:p>
        </p:txBody>
      </p:sp>
      <p:grpSp>
        <p:nvGrpSpPr>
          <p:cNvPr id="72" name="Google Shape;5765;p61"/>
          <p:cNvGrpSpPr/>
          <p:nvPr/>
        </p:nvGrpSpPr>
        <p:grpSpPr>
          <a:xfrm>
            <a:off x="3421601" y="1632461"/>
            <a:ext cx="372713" cy="351497"/>
            <a:chOff x="580725" y="3617925"/>
            <a:chExt cx="299325" cy="297375"/>
          </a:xfrm>
          <a:solidFill>
            <a:schemeClr val="tx2">
              <a:lumMod val="75000"/>
            </a:schemeClr>
          </a:solidFill>
        </p:grpSpPr>
        <p:sp>
          <p:nvSpPr>
            <p:cNvPr id="73" name="Google Shape;5766;p61"/>
            <p:cNvSpPr/>
            <p:nvPr/>
          </p:nvSpPr>
          <p:spPr>
            <a:xfrm>
              <a:off x="609075" y="3662050"/>
              <a:ext cx="51225" cy="51200"/>
            </a:xfrm>
            <a:custGeom>
              <a:avLst/>
              <a:gdLst/>
              <a:ahLst/>
              <a:cxnLst/>
              <a:rect l="l" t="t" r="r" b="b"/>
              <a:pathLst>
                <a:path w="2049" h="2048" extrusionOk="0">
                  <a:moveTo>
                    <a:pt x="1041" y="0"/>
                  </a:moveTo>
                  <a:cubicBezTo>
                    <a:pt x="473" y="0"/>
                    <a:pt x="1" y="473"/>
                    <a:pt x="1" y="1040"/>
                  </a:cubicBezTo>
                  <a:cubicBezTo>
                    <a:pt x="1" y="1607"/>
                    <a:pt x="473" y="2048"/>
                    <a:pt x="1041" y="2048"/>
                  </a:cubicBezTo>
                  <a:cubicBezTo>
                    <a:pt x="1608" y="2048"/>
                    <a:pt x="2049" y="1607"/>
                    <a:pt x="2049" y="1040"/>
                  </a:cubicBezTo>
                  <a:cubicBezTo>
                    <a:pt x="2049" y="473"/>
                    <a:pt x="1608" y="0"/>
                    <a:pt x="10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5767;p61"/>
            <p:cNvSpPr/>
            <p:nvPr/>
          </p:nvSpPr>
          <p:spPr>
            <a:xfrm>
              <a:off x="668950" y="3617925"/>
              <a:ext cx="122875" cy="104475"/>
            </a:xfrm>
            <a:custGeom>
              <a:avLst/>
              <a:gdLst/>
              <a:ahLst/>
              <a:cxnLst/>
              <a:rect l="l" t="t" r="r" b="b"/>
              <a:pathLst>
                <a:path w="4915" h="4179" extrusionOk="0">
                  <a:moveTo>
                    <a:pt x="1040" y="1"/>
                  </a:moveTo>
                  <a:cubicBezTo>
                    <a:pt x="441" y="1"/>
                    <a:pt x="0" y="473"/>
                    <a:pt x="0" y="1072"/>
                  </a:cubicBezTo>
                  <a:lnTo>
                    <a:pt x="0" y="1797"/>
                  </a:lnTo>
                  <a:cubicBezTo>
                    <a:pt x="0" y="2364"/>
                    <a:pt x="473" y="2805"/>
                    <a:pt x="1040" y="2805"/>
                  </a:cubicBezTo>
                  <a:lnTo>
                    <a:pt x="2300" y="2805"/>
                  </a:lnTo>
                  <a:lnTo>
                    <a:pt x="3592" y="4097"/>
                  </a:lnTo>
                  <a:cubicBezTo>
                    <a:pt x="3672" y="4156"/>
                    <a:pt x="3764" y="4178"/>
                    <a:pt x="3853" y="4178"/>
                  </a:cubicBezTo>
                  <a:cubicBezTo>
                    <a:pt x="3905" y="4178"/>
                    <a:pt x="3955" y="4171"/>
                    <a:pt x="4001" y="4160"/>
                  </a:cubicBezTo>
                  <a:cubicBezTo>
                    <a:pt x="4127" y="4097"/>
                    <a:pt x="4190" y="3939"/>
                    <a:pt x="4190" y="3844"/>
                  </a:cubicBezTo>
                  <a:lnTo>
                    <a:pt x="4190" y="2742"/>
                  </a:lnTo>
                  <a:cubicBezTo>
                    <a:pt x="4600" y="2584"/>
                    <a:pt x="4915" y="2206"/>
                    <a:pt x="4915" y="1734"/>
                  </a:cubicBezTo>
                  <a:lnTo>
                    <a:pt x="4915" y="1072"/>
                  </a:lnTo>
                  <a:cubicBezTo>
                    <a:pt x="4915" y="473"/>
                    <a:pt x="4411" y="1"/>
                    <a:pt x="38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5768;p61"/>
            <p:cNvSpPr/>
            <p:nvPr/>
          </p:nvSpPr>
          <p:spPr>
            <a:xfrm>
              <a:off x="580725" y="3721900"/>
              <a:ext cx="141800" cy="192025"/>
            </a:xfrm>
            <a:custGeom>
              <a:avLst/>
              <a:gdLst/>
              <a:ahLst/>
              <a:cxnLst/>
              <a:rect l="l" t="t" r="r" b="b"/>
              <a:pathLst>
                <a:path w="5672" h="7681" extrusionOk="0">
                  <a:moveTo>
                    <a:pt x="3340" y="4506"/>
                  </a:moveTo>
                  <a:lnTo>
                    <a:pt x="3718" y="5577"/>
                  </a:lnTo>
                  <a:lnTo>
                    <a:pt x="1229" y="5577"/>
                  </a:lnTo>
                  <a:lnTo>
                    <a:pt x="1450" y="4600"/>
                  </a:lnTo>
                  <a:lnTo>
                    <a:pt x="1450" y="4506"/>
                  </a:lnTo>
                  <a:close/>
                  <a:moveTo>
                    <a:pt x="1450" y="1"/>
                  </a:moveTo>
                  <a:cubicBezTo>
                    <a:pt x="1135" y="1"/>
                    <a:pt x="883" y="221"/>
                    <a:pt x="788" y="505"/>
                  </a:cubicBezTo>
                  <a:lnTo>
                    <a:pt x="95" y="3624"/>
                  </a:lnTo>
                  <a:cubicBezTo>
                    <a:pt x="1" y="4096"/>
                    <a:pt x="316" y="4506"/>
                    <a:pt x="757" y="4506"/>
                  </a:cubicBezTo>
                  <a:lnTo>
                    <a:pt x="95" y="7247"/>
                  </a:lnTo>
                  <a:cubicBezTo>
                    <a:pt x="32" y="7436"/>
                    <a:pt x="158" y="7593"/>
                    <a:pt x="316" y="7656"/>
                  </a:cubicBezTo>
                  <a:cubicBezTo>
                    <a:pt x="350" y="7668"/>
                    <a:pt x="383" y="7673"/>
                    <a:pt x="415" y="7673"/>
                  </a:cubicBezTo>
                  <a:cubicBezTo>
                    <a:pt x="559" y="7673"/>
                    <a:pt x="679" y="7565"/>
                    <a:pt x="757" y="7436"/>
                  </a:cubicBezTo>
                  <a:lnTo>
                    <a:pt x="1040" y="6301"/>
                  </a:lnTo>
                  <a:lnTo>
                    <a:pt x="3939" y="6301"/>
                  </a:lnTo>
                  <a:lnTo>
                    <a:pt x="4254" y="7152"/>
                  </a:lnTo>
                  <a:cubicBezTo>
                    <a:pt x="4358" y="7492"/>
                    <a:pt x="4637" y="7680"/>
                    <a:pt x="4908" y="7680"/>
                  </a:cubicBezTo>
                  <a:cubicBezTo>
                    <a:pt x="4964" y="7680"/>
                    <a:pt x="5019" y="7672"/>
                    <a:pt x="5073" y="7656"/>
                  </a:cubicBezTo>
                  <a:cubicBezTo>
                    <a:pt x="5451" y="7593"/>
                    <a:pt x="5672" y="7184"/>
                    <a:pt x="5609" y="6837"/>
                  </a:cubicBezTo>
                  <a:lnTo>
                    <a:pt x="4569" y="3687"/>
                  </a:lnTo>
                  <a:cubicBezTo>
                    <a:pt x="4506" y="3372"/>
                    <a:pt x="4222" y="3183"/>
                    <a:pt x="3907" y="3183"/>
                  </a:cubicBezTo>
                  <a:lnTo>
                    <a:pt x="3183" y="3183"/>
                  </a:lnTo>
                  <a:cubicBezTo>
                    <a:pt x="2994" y="3183"/>
                    <a:pt x="2836" y="3025"/>
                    <a:pt x="2836" y="2836"/>
                  </a:cubicBezTo>
                  <a:cubicBezTo>
                    <a:pt x="2836" y="2615"/>
                    <a:pt x="2994" y="2458"/>
                    <a:pt x="3183" y="2458"/>
                  </a:cubicBezTo>
                  <a:lnTo>
                    <a:pt x="4222" y="2458"/>
                  </a:lnTo>
                  <a:cubicBezTo>
                    <a:pt x="4600" y="2458"/>
                    <a:pt x="4915" y="2143"/>
                    <a:pt x="4915" y="1765"/>
                  </a:cubicBezTo>
                  <a:cubicBezTo>
                    <a:pt x="4915" y="1355"/>
                    <a:pt x="4600" y="1040"/>
                    <a:pt x="4222" y="1040"/>
                  </a:cubicBezTo>
                  <a:lnTo>
                    <a:pt x="2332" y="1040"/>
                  </a:lnTo>
                  <a:lnTo>
                    <a:pt x="2080" y="379"/>
                  </a:lnTo>
                  <a:cubicBezTo>
                    <a:pt x="1985" y="158"/>
                    <a:pt x="1733" y="1"/>
                    <a:pt x="14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5769;p61"/>
            <p:cNvSpPr/>
            <p:nvPr/>
          </p:nvSpPr>
          <p:spPr>
            <a:xfrm>
              <a:off x="800475" y="3662050"/>
              <a:ext cx="51225" cy="51200"/>
            </a:xfrm>
            <a:custGeom>
              <a:avLst/>
              <a:gdLst/>
              <a:ahLst/>
              <a:cxnLst/>
              <a:rect l="l" t="t" r="r" b="b"/>
              <a:pathLst>
                <a:path w="2049" h="2048" extrusionOk="0">
                  <a:moveTo>
                    <a:pt x="1009" y="0"/>
                  </a:moveTo>
                  <a:cubicBezTo>
                    <a:pt x="442" y="0"/>
                    <a:pt x="1" y="473"/>
                    <a:pt x="1" y="1040"/>
                  </a:cubicBezTo>
                  <a:cubicBezTo>
                    <a:pt x="1" y="1607"/>
                    <a:pt x="442" y="2048"/>
                    <a:pt x="1009" y="2048"/>
                  </a:cubicBezTo>
                  <a:cubicBezTo>
                    <a:pt x="1576" y="2048"/>
                    <a:pt x="2048" y="1607"/>
                    <a:pt x="2048" y="1040"/>
                  </a:cubicBezTo>
                  <a:cubicBezTo>
                    <a:pt x="2048" y="473"/>
                    <a:pt x="1576" y="0"/>
                    <a:pt x="1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5770;p61"/>
            <p:cNvSpPr/>
            <p:nvPr/>
          </p:nvSpPr>
          <p:spPr>
            <a:xfrm>
              <a:off x="738250" y="3722700"/>
              <a:ext cx="141800" cy="192600"/>
            </a:xfrm>
            <a:custGeom>
              <a:avLst/>
              <a:gdLst/>
              <a:ahLst/>
              <a:cxnLst/>
              <a:rect l="l" t="t" r="r" b="b"/>
              <a:pathLst>
                <a:path w="5672" h="7704" extrusionOk="0">
                  <a:moveTo>
                    <a:pt x="4222" y="4474"/>
                  </a:moveTo>
                  <a:lnTo>
                    <a:pt x="4222" y="4568"/>
                  </a:lnTo>
                  <a:lnTo>
                    <a:pt x="4443" y="5545"/>
                  </a:lnTo>
                  <a:lnTo>
                    <a:pt x="1985" y="5545"/>
                  </a:lnTo>
                  <a:lnTo>
                    <a:pt x="2332" y="4474"/>
                  </a:lnTo>
                  <a:close/>
                  <a:moveTo>
                    <a:pt x="4222" y="0"/>
                  </a:moveTo>
                  <a:cubicBezTo>
                    <a:pt x="3939" y="0"/>
                    <a:pt x="3718" y="158"/>
                    <a:pt x="3592" y="378"/>
                  </a:cubicBezTo>
                  <a:lnTo>
                    <a:pt x="3340" y="1071"/>
                  </a:lnTo>
                  <a:lnTo>
                    <a:pt x="1450" y="1071"/>
                  </a:lnTo>
                  <a:cubicBezTo>
                    <a:pt x="1072" y="1071"/>
                    <a:pt x="757" y="1386"/>
                    <a:pt x="757" y="1764"/>
                  </a:cubicBezTo>
                  <a:cubicBezTo>
                    <a:pt x="757" y="2174"/>
                    <a:pt x="1072" y="2489"/>
                    <a:pt x="1450" y="2489"/>
                  </a:cubicBezTo>
                  <a:lnTo>
                    <a:pt x="2490" y="2489"/>
                  </a:lnTo>
                  <a:cubicBezTo>
                    <a:pt x="2679" y="2489"/>
                    <a:pt x="2836" y="2646"/>
                    <a:pt x="2836" y="2835"/>
                  </a:cubicBezTo>
                  <a:cubicBezTo>
                    <a:pt x="2836" y="3024"/>
                    <a:pt x="2679" y="3182"/>
                    <a:pt x="2490" y="3182"/>
                  </a:cubicBezTo>
                  <a:lnTo>
                    <a:pt x="1765" y="3182"/>
                  </a:lnTo>
                  <a:cubicBezTo>
                    <a:pt x="1450" y="3182"/>
                    <a:pt x="1198" y="3371"/>
                    <a:pt x="1103" y="3686"/>
                  </a:cubicBezTo>
                  <a:lnTo>
                    <a:pt x="95" y="6837"/>
                  </a:lnTo>
                  <a:cubicBezTo>
                    <a:pt x="1" y="7215"/>
                    <a:pt x="190" y="7593"/>
                    <a:pt x="599" y="7687"/>
                  </a:cubicBezTo>
                  <a:cubicBezTo>
                    <a:pt x="643" y="7696"/>
                    <a:pt x="690" y="7701"/>
                    <a:pt x="738" y="7701"/>
                  </a:cubicBezTo>
                  <a:cubicBezTo>
                    <a:pt x="1030" y="7701"/>
                    <a:pt x="1364" y="7531"/>
                    <a:pt x="1418" y="7152"/>
                  </a:cubicBezTo>
                  <a:lnTo>
                    <a:pt x="1733" y="6301"/>
                  </a:lnTo>
                  <a:lnTo>
                    <a:pt x="4632" y="6301"/>
                  </a:lnTo>
                  <a:lnTo>
                    <a:pt x="4915" y="7435"/>
                  </a:lnTo>
                  <a:cubicBezTo>
                    <a:pt x="4967" y="7591"/>
                    <a:pt x="5104" y="7704"/>
                    <a:pt x="5257" y="7704"/>
                  </a:cubicBezTo>
                  <a:cubicBezTo>
                    <a:pt x="5290" y="7704"/>
                    <a:pt x="5323" y="7698"/>
                    <a:pt x="5356" y="7687"/>
                  </a:cubicBezTo>
                  <a:cubicBezTo>
                    <a:pt x="5546" y="7624"/>
                    <a:pt x="5672" y="7435"/>
                    <a:pt x="5577" y="7246"/>
                  </a:cubicBezTo>
                  <a:lnTo>
                    <a:pt x="4915" y="4537"/>
                  </a:lnTo>
                  <a:cubicBezTo>
                    <a:pt x="5356" y="4474"/>
                    <a:pt x="5672" y="4064"/>
                    <a:pt x="5609" y="3623"/>
                  </a:cubicBezTo>
                  <a:lnTo>
                    <a:pt x="4884" y="504"/>
                  </a:lnTo>
                  <a:cubicBezTo>
                    <a:pt x="4821" y="189"/>
                    <a:pt x="4537" y="0"/>
                    <a:pt x="42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" name="Google Shape;235;p31"/>
          <p:cNvSpPr/>
          <p:nvPr/>
        </p:nvSpPr>
        <p:spPr>
          <a:xfrm>
            <a:off x="5113714" y="1416469"/>
            <a:ext cx="709499" cy="67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Bebas Neue"/>
              <a:ea typeface="Bebas Neue"/>
              <a:cs typeface="Bebas Neue"/>
              <a:sym typeface="Bebas Neue"/>
            </a:endParaRPr>
          </a:p>
        </p:txBody>
      </p:sp>
      <p:grpSp>
        <p:nvGrpSpPr>
          <p:cNvPr id="80" name="Google Shape;5251;p60"/>
          <p:cNvGrpSpPr/>
          <p:nvPr/>
        </p:nvGrpSpPr>
        <p:grpSpPr>
          <a:xfrm>
            <a:off x="5275255" y="1595448"/>
            <a:ext cx="382948" cy="370178"/>
            <a:chOff x="-40742750" y="3972175"/>
            <a:chExt cx="311125" cy="316825"/>
          </a:xfrm>
          <a:solidFill>
            <a:schemeClr val="tx2">
              <a:lumMod val="75000"/>
            </a:schemeClr>
          </a:solidFill>
        </p:grpSpPr>
        <p:sp>
          <p:nvSpPr>
            <p:cNvPr id="81" name="Google Shape;5252;p60"/>
            <p:cNvSpPr/>
            <p:nvPr/>
          </p:nvSpPr>
          <p:spPr>
            <a:xfrm>
              <a:off x="-40699425" y="4118075"/>
              <a:ext cx="226850" cy="101625"/>
            </a:xfrm>
            <a:custGeom>
              <a:avLst/>
              <a:gdLst/>
              <a:ahLst/>
              <a:cxnLst/>
              <a:rect l="l" t="t" r="r" b="b"/>
              <a:pathLst>
                <a:path w="9074" h="4065" extrusionOk="0">
                  <a:moveTo>
                    <a:pt x="0" y="0"/>
                  </a:moveTo>
                  <a:lnTo>
                    <a:pt x="0" y="2017"/>
                  </a:lnTo>
                  <a:cubicBezTo>
                    <a:pt x="0" y="3529"/>
                    <a:pt x="2741" y="4065"/>
                    <a:pt x="4505" y="4065"/>
                  </a:cubicBezTo>
                  <a:cubicBezTo>
                    <a:pt x="6774" y="4065"/>
                    <a:pt x="9074" y="3371"/>
                    <a:pt x="9074" y="2017"/>
                  </a:cubicBezTo>
                  <a:lnTo>
                    <a:pt x="9074" y="0"/>
                  </a:lnTo>
                  <a:lnTo>
                    <a:pt x="5135" y="2237"/>
                  </a:lnTo>
                  <a:cubicBezTo>
                    <a:pt x="4953" y="2359"/>
                    <a:pt x="4748" y="2415"/>
                    <a:pt x="4546" y="2415"/>
                  </a:cubicBezTo>
                  <a:cubicBezTo>
                    <a:pt x="4330" y="2415"/>
                    <a:pt x="4117" y="2351"/>
                    <a:pt x="3938" y="2237"/>
                  </a:cubicBezTo>
                  <a:cubicBezTo>
                    <a:pt x="3623" y="2048"/>
                    <a:pt x="315" y="22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5253;p60"/>
            <p:cNvSpPr/>
            <p:nvPr/>
          </p:nvSpPr>
          <p:spPr>
            <a:xfrm>
              <a:off x="-40742750" y="3972175"/>
              <a:ext cx="311125" cy="316825"/>
            </a:xfrm>
            <a:custGeom>
              <a:avLst/>
              <a:gdLst/>
              <a:ahLst/>
              <a:cxnLst/>
              <a:rect l="l" t="t" r="r" b="b"/>
              <a:pathLst>
                <a:path w="12445" h="12673" extrusionOk="0">
                  <a:moveTo>
                    <a:pt x="6254" y="0"/>
                  </a:moveTo>
                  <a:cubicBezTo>
                    <a:pt x="6183" y="0"/>
                    <a:pt x="6112" y="24"/>
                    <a:pt x="6049" y="71"/>
                  </a:cubicBezTo>
                  <a:lnTo>
                    <a:pt x="284" y="3379"/>
                  </a:lnTo>
                  <a:cubicBezTo>
                    <a:pt x="0" y="3537"/>
                    <a:pt x="0" y="3915"/>
                    <a:pt x="284" y="4072"/>
                  </a:cubicBezTo>
                  <a:lnTo>
                    <a:pt x="6049" y="7380"/>
                  </a:lnTo>
                  <a:cubicBezTo>
                    <a:pt x="6112" y="7427"/>
                    <a:pt x="6183" y="7451"/>
                    <a:pt x="6254" y="7451"/>
                  </a:cubicBezTo>
                  <a:cubicBezTo>
                    <a:pt x="6325" y="7451"/>
                    <a:pt x="6396" y="7427"/>
                    <a:pt x="6459" y="7380"/>
                  </a:cubicBezTo>
                  <a:cubicBezTo>
                    <a:pt x="11374" y="4545"/>
                    <a:pt x="11626" y="4419"/>
                    <a:pt x="11626" y="4419"/>
                  </a:cubicBezTo>
                  <a:lnTo>
                    <a:pt x="11626" y="12263"/>
                  </a:lnTo>
                  <a:cubicBezTo>
                    <a:pt x="11657" y="12515"/>
                    <a:pt x="11846" y="12673"/>
                    <a:pt x="12035" y="12673"/>
                  </a:cubicBezTo>
                  <a:cubicBezTo>
                    <a:pt x="12287" y="12673"/>
                    <a:pt x="12445" y="12452"/>
                    <a:pt x="12445" y="12263"/>
                  </a:cubicBezTo>
                  <a:lnTo>
                    <a:pt x="12445" y="3726"/>
                  </a:lnTo>
                  <a:cubicBezTo>
                    <a:pt x="12445" y="3568"/>
                    <a:pt x="12319" y="3411"/>
                    <a:pt x="12256" y="3379"/>
                  </a:cubicBezTo>
                  <a:lnTo>
                    <a:pt x="6459" y="71"/>
                  </a:lnTo>
                  <a:cubicBezTo>
                    <a:pt x="6396" y="24"/>
                    <a:pt x="6325" y="0"/>
                    <a:pt x="62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240;p31"/>
          <p:cNvSpPr/>
          <p:nvPr/>
        </p:nvSpPr>
        <p:spPr>
          <a:xfrm>
            <a:off x="5690253" y="2610756"/>
            <a:ext cx="709499" cy="67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5" name="Google Shape;7225;p63"/>
          <p:cNvSpPr/>
          <p:nvPr/>
        </p:nvSpPr>
        <p:spPr>
          <a:xfrm>
            <a:off x="5902081" y="2772224"/>
            <a:ext cx="285843" cy="353864"/>
          </a:xfrm>
          <a:custGeom>
            <a:avLst/>
            <a:gdLst/>
            <a:ahLst/>
            <a:cxnLst/>
            <a:rect l="l" t="t" r="r" b="b"/>
            <a:pathLst>
              <a:path w="10776" h="14052" extrusionOk="0">
                <a:moveTo>
                  <a:pt x="5388" y="0"/>
                </a:moveTo>
                <a:cubicBezTo>
                  <a:pt x="3939" y="0"/>
                  <a:pt x="2741" y="1071"/>
                  <a:pt x="2552" y="2489"/>
                </a:cubicBezTo>
                <a:lnTo>
                  <a:pt x="4569" y="2489"/>
                </a:lnTo>
                <a:cubicBezTo>
                  <a:pt x="4789" y="2489"/>
                  <a:pt x="5010" y="2678"/>
                  <a:pt x="5010" y="2867"/>
                </a:cubicBezTo>
                <a:cubicBezTo>
                  <a:pt x="5010" y="3056"/>
                  <a:pt x="4789" y="3277"/>
                  <a:pt x="4569" y="3277"/>
                </a:cubicBezTo>
                <a:lnTo>
                  <a:pt x="2489" y="3277"/>
                </a:lnTo>
                <a:lnTo>
                  <a:pt x="2489" y="4096"/>
                </a:lnTo>
                <a:lnTo>
                  <a:pt x="4569" y="4096"/>
                </a:lnTo>
                <a:cubicBezTo>
                  <a:pt x="4789" y="4096"/>
                  <a:pt x="5010" y="4285"/>
                  <a:pt x="5010" y="4537"/>
                </a:cubicBezTo>
                <a:cubicBezTo>
                  <a:pt x="5010" y="4757"/>
                  <a:pt x="4789" y="4915"/>
                  <a:pt x="4569" y="4915"/>
                </a:cubicBezTo>
                <a:lnTo>
                  <a:pt x="2489" y="4915"/>
                </a:lnTo>
                <a:lnTo>
                  <a:pt x="2489" y="5734"/>
                </a:lnTo>
                <a:lnTo>
                  <a:pt x="4569" y="5734"/>
                </a:lnTo>
                <a:cubicBezTo>
                  <a:pt x="4789" y="5734"/>
                  <a:pt x="5010" y="5955"/>
                  <a:pt x="5010" y="6144"/>
                </a:cubicBezTo>
                <a:cubicBezTo>
                  <a:pt x="5010" y="6396"/>
                  <a:pt x="4789" y="6585"/>
                  <a:pt x="4569" y="6585"/>
                </a:cubicBezTo>
                <a:lnTo>
                  <a:pt x="2552" y="6585"/>
                </a:lnTo>
                <a:cubicBezTo>
                  <a:pt x="2741" y="7845"/>
                  <a:pt x="3750" y="8822"/>
                  <a:pt x="5010" y="9011"/>
                </a:cubicBezTo>
                <a:lnTo>
                  <a:pt x="5010" y="9861"/>
                </a:lnTo>
                <a:cubicBezTo>
                  <a:pt x="2804" y="9641"/>
                  <a:pt x="1072" y="7876"/>
                  <a:pt x="851" y="5671"/>
                </a:cubicBezTo>
                <a:lnTo>
                  <a:pt x="851" y="5671"/>
                </a:lnTo>
                <a:cubicBezTo>
                  <a:pt x="977" y="5703"/>
                  <a:pt x="1135" y="5734"/>
                  <a:pt x="1261" y="5734"/>
                </a:cubicBezTo>
                <a:cubicBezTo>
                  <a:pt x="1418" y="5734"/>
                  <a:pt x="1544" y="5703"/>
                  <a:pt x="1702" y="5671"/>
                </a:cubicBezTo>
                <a:lnTo>
                  <a:pt x="1702" y="3340"/>
                </a:lnTo>
                <a:cubicBezTo>
                  <a:pt x="1576" y="3308"/>
                  <a:pt x="1418" y="3277"/>
                  <a:pt x="1261" y="3277"/>
                </a:cubicBezTo>
                <a:cubicBezTo>
                  <a:pt x="599" y="3277"/>
                  <a:pt x="0" y="3812"/>
                  <a:pt x="0" y="4537"/>
                </a:cubicBezTo>
                <a:lnTo>
                  <a:pt x="0" y="5356"/>
                </a:lnTo>
                <a:cubicBezTo>
                  <a:pt x="0" y="8191"/>
                  <a:pt x="2206" y="10523"/>
                  <a:pt x="4947" y="10712"/>
                </a:cubicBezTo>
                <a:lnTo>
                  <a:pt x="4947" y="11657"/>
                </a:lnTo>
                <a:cubicBezTo>
                  <a:pt x="4002" y="11846"/>
                  <a:pt x="3308" y="12697"/>
                  <a:pt x="3308" y="13673"/>
                </a:cubicBezTo>
                <a:cubicBezTo>
                  <a:pt x="3308" y="13894"/>
                  <a:pt x="3497" y="14051"/>
                  <a:pt x="3750" y="14051"/>
                </a:cubicBezTo>
                <a:lnTo>
                  <a:pt x="7058" y="14051"/>
                </a:lnTo>
                <a:cubicBezTo>
                  <a:pt x="7278" y="14051"/>
                  <a:pt x="7436" y="13862"/>
                  <a:pt x="7436" y="13673"/>
                </a:cubicBezTo>
                <a:cubicBezTo>
                  <a:pt x="7436" y="12697"/>
                  <a:pt x="6743" y="11815"/>
                  <a:pt x="5797" y="11657"/>
                </a:cubicBezTo>
                <a:lnTo>
                  <a:pt x="5797" y="10712"/>
                </a:lnTo>
                <a:cubicBezTo>
                  <a:pt x="8570" y="10523"/>
                  <a:pt x="10775" y="8191"/>
                  <a:pt x="10775" y="5356"/>
                </a:cubicBezTo>
                <a:lnTo>
                  <a:pt x="10775" y="4537"/>
                </a:lnTo>
                <a:cubicBezTo>
                  <a:pt x="10775" y="3875"/>
                  <a:pt x="10240" y="3277"/>
                  <a:pt x="9515" y="3277"/>
                </a:cubicBezTo>
                <a:cubicBezTo>
                  <a:pt x="9357" y="3277"/>
                  <a:pt x="9263" y="3308"/>
                  <a:pt x="9137" y="3340"/>
                </a:cubicBezTo>
                <a:lnTo>
                  <a:pt x="9137" y="5671"/>
                </a:lnTo>
                <a:cubicBezTo>
                  <a:pt x="9263" y="5703"/>
                  <a:pt x="9420" y="5734"/>
                  <a:pt x="9515" y="5734"/>
                </a:cubicBezTo>
                <a:cubicBezTo>
                  <a:pt x="9672" y="5734"/>
                  <a:pt x="9798" y="5703"/>
                  <a:pt x="9925" y="5671"/>
                </a:cubicBezTo>
                <a:lnTo>
                  <a:pt x="9925" y="5671"/>
                </a:lnTo>
                <a:cubicBezTo>
                  <a:pt x="9767" y="7876"/>
                  <a:pt x="8003" y="9641"/>
                  <a:pt x="5797" y="9861"/>
                </a:cubicBezTo>
                <a:lnTo>
                  <a:pt x="5797" y="9011"/>
                </a:lnTo>
                <a:cubicBezTo>
                  <a:pt x="7058" y="8822"/>
                  <a:pt x="8034" y="7845"/>
                  <a:pt x="8223" y="6585"/>
                </a:cubicBezTo>
                <a:lnTo>
                  <a:pt x="6207" y="6585"/>
                </a:lnTo>
                <a:cubicBezTo>
                  <a:pt x="5986" y="6585"/>
                  <a:pt x="5829" y="6396"/>
                  <a:pt x="5829" y="6144"/>
                </a:cubicBezTo>
                <a:cubicBezTo>
                  <a:pt x="5829" y="5892"/>
                  <a:pt x="6018" y="5734"/>
                  <a:pt x="6207" y="5734"/>
                </a:cubicBezTo>
                <a:lnTo>
                  <a:pt x="8318" y="5734"/>
                </a:lnTo>
                <a:lnTo>
                  <a:pt x="8318" y="4915"/>
                </a:lnTo>
                <a:lnTo>
                  <a:pt x="6207" y="4915"/>
                </a:lnTo>
                <a:cubicBezTo>
                  <a:pt x="5986" y="4915"/>
                  <a:pt x="5829" y="4726"/>
                  <a:pt x="5829" y="4537"/>
                </a:cubicBezTo>
                <a:cubicBezTo>
                  <a:pt x="5829" y="4285"/>
                  <a:pt x="6018" y="4096"/>
                  <a:pt x="6207" y="4096"/>
                </a:cubicBezTo>
                <a:lnTo>
                  <a:pt x="8318" y="4096"/>
                </a:lnTo>
                <a:lnTo>
                  <a:pt x="8318" y="3277"/>
                </a:lnTo>
                <a:lnTo>
                  <a:pt x="6207" y="3277"/>
                </a:lnTo>
                <a:cubicBezTo>
                  <a:pt x="5986" y="3277"/>
                  <a:pt x="5829" y="3056"/>
                  <a:pt x="5829" y="2867"/>
                </a:cubicBezTo>
                <a:cubicBezTo>
                  <a:pt x="5829" y="2678"/>
                  <a:pt x="6018" y="2489"/>
                  <a:pt x="6207" y="2489"/>
                </a:cubicBezTo>
                <a:lnTo>
                  <a:pt x="8223" y="2489"/>
                </a:lnTo>
                <a:cubicBezTo>
                  <a:pt x="8034" y="1071"/>
                  <a:pt x="6806" y="0"/>
                  <a:pt x="5388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236;p31"/>
          <p:cNvSpPr/>
          <p:nvPr/>
        </p:nvSpPr>
        <p:spPr>
          <a:xfrm>
            <a:off x="4021727" y="3957320"/>
            <a:ext cx="709499" cy="67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8" name="Google Shape;5331;p60"/>
          <p:cNvSpPr/>
          <p:nvPr/>
        </p:nvSpPr>
        <p:spPr>
          <a:xfrm>
            <a:off x="4199899" y="4117973"/>
            <a:ext cx="404304" cy="370266"/>
          </a:xfrm>
          <a:custGeom>
            <a:avLst/>
            <a:gdLst/>
            <a:ahLst/>
            <a:cxnLst/>
            <a:rect l="l" t="t" r="r" b="b"/>
            <a:pathLst>
              <a:path w="13139" h="12676" extrusionOk="0">
                <a:moveTo>
                  <a:pt x="7184" y="1702"/>
                </a:moveTo>
                <a:cubicBezTo>
                  <a:pt x="7909" y="1702"/>
                  <a:pt x="8444" y="2237"/>
                  <a:pt x="8444" y="2962"/>
                </a:cubicBezTo>
                <a:cubicBezTo>
                  <a:pt x="8444" y="3623"/>
                  <a:pt x="7877" y="4222"/>
                  <a:pt x="7184" y="4222"/>
                </a:cubicBezTo>
                <a:cubicBezTo>
                  <a:pt x="6491" y="4222"/>
                  <a:pt x="5955" y="3655"/>
                  <a:pt x="5955" y="2962"/>
                </a:cubicBezTo>
                <a:cubicBezTo>
                  <a:pt x="5955" y="2237"/>
                  <a:pt x="6491" y="1702"/>
                  <a:pt x="7184" y="1702"/>
                </a:cubicBezTo>
                <a:close/>
                <a:moveTo>
                  <a:pt x="3813" y="2521"/>
                </a:moveTo>
                <a:cubicBezTo>
                  <a:pt x="4506" y="2521"/>
                  <a:pt x="5073" y="3056"/>
                  <a:pt x="5073" y="3781"/>
                </a:cubicBezTo>
                <a:cubicBezTo>
                  <a:pt x="5073" y="4474"/>
                  <a:pt x="4506" y="5041"/>
                  <a:pt x="3813" y="5041"/>
                </a:cubicBezTo>
                <a:cubicBezTo>
                  <a:pt x="3088" y="5041"/>
                  <a:pt x="2553" y="4474"/>
                  <a:pt x="2553" y="3781"/>
                </a:cubicBezTo>
                <a:cubicBezTo>
                  <a:pt x="2521" y="3056"/>
                  <a:pt x="3088" y="2521"/>
                  <a:pt x="3813" y="2521"/>
                </a:cubicBezTo>
                <a:close/>
                <a:moveTo>
                  <a:pt x="2931" y="5892"/>
                </a:moveTo>
                <a:cubicBezTo>
                  <a:pt x="3656" y="5892"/>
                  <a:pt x="4191" y="6459"/>
                  <a:pt x="4191" y="7152"/>
                </a:cubicBezTo>
                <a:cubicBezTo>
                  <a:pt x="4191" y="7877"/>
                  <a:pt x="3656" y="8412"/>
                  <a:pt x="2931" y="8412"/>
                </a:cubicBezTo>
                <a:cubicBezTo>
                  <a:pt x="2238" y="8412"/>
                  <a:pt x="1671" y="7877"/>
                  <a:pt x="1671" y="7152"/>
                </a:cubicBezTo>
                <a:cubicBezTo>
                  <a:pt x="1671" y="6459"/>
                  <a:pt x="2238" y="5892"/>
                  <a:pt x="2931" y="5892"/>
                </a:cubicBezTo>
                <a:close/>
                <a:moveTo>
                  <a:pt x="5514" y="8475"/>
                </a:moveTo>
                <a:cubicBezTo>
                  <a:pt x="6207" y="8475"/>
                  <a:pt x="6775" y="9011"/>
                  <a:pt x="6775" y="9735"/>
                </a:cubicBezTo>
                <a:cubicBezTo>
                  <a:pt x="6775" y="10397"/>
                  <a:pt x="6176" y="10996"/>
                  <a:pt x="5514" y="10996"/>
                </a:cubicBezTo>
                <a:cubicBezTo>
                  <a:pt x="4790" y="10996"/>
                  <a:pt x="4254" y="10429"/>
                  <a:pt x="4254" y="9735"/>
                </a:cubicBezTo>
                <a:cubicBezTo>
                  <a:pt x="4254" y="9011"/>
                  <a:pt x="4790" y="8475"/>
                  <a:pt x="5514" y="8475"/>
                </a:cubicBezTo>
                <a:close/>
                <a:moveTo>
                  <a:pt x="6333" y="0"/>
                </a:moveTo>
                <a:cubicBezTo>
                  <a:pt x="2836" y="0"/>
                  <a:pt x="1" y="2836"/>
                  <a:pt x="1" y="6333"/>
                </a:cubicBezTo>
                <a:cubicBezTo>
                  <a:pt x="1" y="9420"/>
                  <a:pt x="2143" y="11878"/>
                  <a:pt x="4916" y="12508"/>
                </a:cubicBezTo>
                <a:cubicBezTo>
                  <a:pt x="5408" y="12621"/>
                  <a:pt x="5838" y="12675"/>
                  <a:pt x="6211" y="12675"/>
                </a:cubicBezTo>
                <a:cubicBezTo>
                  <a:pt x="7914" y="12675"/>
                  <a:pt x="8444" y="11545"/>
                  <a:pt x="8444" y="9735"/>
                </a:cubicBezTo>
                <a:cubicBezTo>
                  <a:pt x="8444" y="9011"/>
                  <a:pt x="9011" y="8475"/>
                  <a:pt x="9705" y="8475"/>
                </a:cubicBezTo>
                <a:cubicBezTo>
                  <a:pt x="11878" y="8475"/>
                  <a:pt x="13139" y="7719"/>
                  <a:pt x="12508" y="4915"/>
                </a:cubicBezTo>
                <a:cubicBezTo>
                  <a:pt x="11878" y="2206"/>
                  <a:pt x="9452" y="0"/>
                  <a:pt x="6333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240;p31"/>
          <p:cNvSpPr/>
          <p:nvPr/>
        </p:nvSpPr>
        <p:spPr>
          <a:xfrm>
            <a:off x="2791835" y="2828574"/>
            <a:ext cx="709499" cy="67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Bebas Neue"/>
              <a:ea typeface="Bebas Neue"/>
              <a:cs typeface="Bebas Neue"/>
              <a:sym typeface="Bebas Neue"/>
            </a:endParaRPr>
          </a:p>
        </p:txBody>
      </p:sp>
      <p:grpSp>
        <p:nvGrpSpPr>
          <p:cNvPr id="91" name="Google Shape;7208;p63"/>
          <p:cNvGrpSpPr/>
          <p:nvPr/>
        </p:nvGrpSpPr>
        <p:grpSpPr>
          <a:xfrm>
            <a:off x="3011948" y="2973453"/>
            <a:ext cx="265762" cy="355451"/>
            <a:chOff x="-9039300" y="3614000"/>
            <a:chExt cx="250475" cy="352875"/>
          </a:xfrm>
          <a:solidFill>
            <a:schemeClr val="tx2">
              <a:lumMod val="75000"/>
            </a:schemeClr>
          </a:solidFill>
        </p:grpSpPr>
        <p:sp>
          <p:nvSpPr>
            <p:cNvPr id="92" name="Google Shape;7209;p63"/>
            <p:cNvSpPr/>
            <p:nvPr/>
          </p:nvSpPr>
          <p:spPr>
            <a:xfrm>
              <a:off x="-8944000" y="3614000"/>
              <a:ext cx="63025" cy="63025"/>
            </a:xfrm>
            <a:custGeom>
              <a:avLst/>
              <a:gdLst/>
              <a:ahLst/>
              <a:cxnLst/>
              <a:rect l="l" t="t" r="r" b="b"/>
              <a:pathLst>
                <a:path w="2521" h="2521" extrusionOk="0">
                  <a:moveTo>
                    <a:pt x="1260" y="0"/>
                  </a:moveTo>
                  <a:cubicBezTo>
                    <a:pt x="567" y="0"/>
                    <a:pt x="0" y="567"/>
                    <a:pt x="0" y="1261"/>
                  </a:cubicBezTo>
                  <a:cubicBezTo>
                    <a:pt x="0" y="1954"/>
                    <a:pt x="567" y="2521"/>
                    <a:pt x="1260" y="2521"/>
                  </a:cubicBezTo>
                  <a:cubicBezTo>
                    <a:pt x="1985" y="2521"/>
                    <a:pt x="2521" y="1954"/>
                    <a:pt x="2521" y="1261"/>
                  </a:cubicBezTo>
                  <a:cubicBezTo>
                    <a:pt x="2521" y="567"/>
                    <a:pt x="1985" y="0"/>
                    <a:pt x="12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7210;p63"/>
            <p:cNvSpPr/>
            <p:nvPr/>
          </p:nvSpPr>
          <p:spPr>
            <a:xfrm>
              <a:off x="-9039300" y="3696700"/>
              <a:ext cx="250475" cy="270175"/>
            </a:xfrm>
            <a:custGeom>
              <a:avLst/>
              <a:gdLst/>
              <a:ahLst/>
              <a:cxnLst/>
              <a:rect l="l" t="t" r="r" b="b"/>
              <a:pathLst>
                <a:path w="10019" h="10807" extrusionOk="0">
                  <a:moveTo>
                    <a:pt x="914" y="0"/>
                  </a:moveTo>
                  <a:cubicBezTo>
                    <a:pt x="473" y="32"/>
                    <a:pt x="126" y="410"/>
                    <a:pt x="126" y="883"/>
                  </a:cubicBezTo>
                  <a:cubicBezTo>
                    <a:pt x="126" y="1355"/>
                    <a:pt x="473" y="1702"/>
                    <a:pt x="945" y="1702"/>
                  </a:cubicBezTo>
                  <a:lnTo>
                    <a:pt x="4253" y="1702"/>
                  </a:lnTo>
                  <a:lnTo>
                    <a:pt x="4253" y="4033"/>
                  </a:lnTo>
                  <a:lnTo>
                    <a:pt x="441" y="6868"/>
                  </a:lnTo>
                  <a:cubicBezTo>
                    <a:pt x="95" y="7120"/>
                    <a:pt x="0" y="7656"/>
                    <a:pt x="284" y="8003"/>
                  </a:cubicBezTo>
                  <a:cubicBezTo>
                    <a:pt x="453" y="8210"/>
                    <a:pt x="713" y="8327"/>
                    <a:pt x="962" y="8327"/>
                  </a:cubicBezTo>
                  <a:cubicBezTo>
                    <a:pt x="1129" y="8327"/>
                    <a:pt x="1291" y="8274"/>
                    <a:pt x="1418" y="8160"/>
                  </a:cubicBezTo>
                  <a:lnTo>
                    <a:pt x="4222" y="6018"/>
                  </a:lnTo>
                  <a:lnTo>
                    <a:pt x="4222" y="9956"/>
                  </a:lnTo>
                  <a:cubicBezTo>
                    <a:pt x="4222" y="10428"/>
                    <a:pt x="4568" y="10807"/>
                    <a:pt x="5041" y="10807"/>
                  </a:cubicBezTo>
                  <a:cubicBezTo>
                    <a:pt x="5513" y="10807"/>
                    <a:pt x="5860" y="10460"/>
                    <a:pt x="5860" y="9956"/>
                  </a:cubicBezTo>
                  <a:lnTo>
                    <a:pt x="5860" y="1670"/>
                  </a:lnTo>
                  <a:lnTo>
                    <a:pt x="9168" y="1670"/>
                  </a:lnTo>
                  <a:cubicBezTo>
                    <a:pt x="9641" y="1670"/>
                    <a:pt x="10019" y="1292"/>
                    <a:pt x="10019" y="820"/>
                  </a:cubicBezTo>
                  <a:cubicBezTo>
                    <a:pt x="10019" y="347"/>
                    <a:pt x="9641" y="0"/>
                    <a:pt x="9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0" name="Google Shape;320;p33"/>
          <p:cNvGrpSpPr/>
          <p:nvPr/>
        </p:nvGrpSpPr>
        <p:grpSpPr>
          <a:xfrm>
            <a:off x="6710654" y="3657532"/>
            <a:ext cx="3470634" cy="3470634"/>
            <a:chOff x="1114450" y="4400575"/>
            <a:chExt cx="1476300" cy="1476300"/>
          </a:xfrm>
        </p:grpSpPr>
        <p:sp>
          <p:nvSpPr>
            <p:cNvPr id="321" name="Google Shape;321;p33"/>
            <p:cNvSpPr/>
            <p:nvPr/>
          </p:nvSpPr>
          <p:spPr>
            <a:xfrm>
              <a:off x="1114450" y="4400575"/>
              <a:ext cx="1476300" cy="1476300"/>
            </a:xfrm>
            <a:prstGeom prst="ellipse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3"/>
            <p:cNvSpPr/>
            <p:nvPr/>
          </p:nvSpPr>
          <p:spPr>
            <a:xfrm>
              <a:off x="1228725" y="4514850"/>
              <a:ext cx="1247700" cy="1247700"/>
            </a:xfrm>
            <a:prstGeom prst="ellipse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3"/>
            <p:cNvSpPr/>
            <p:nvPr/>
          </p:nvSpPr>
          <p:spPr>
            <a:xfrm>
              <a:off x="1466850" y="4752975"/>
              <a:ext cx="771600" cy="771600"/>
            </a:xfrm>
            <a:prstGeom prst="ellipse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3"/>
            <p:cNvSpPr/>
            <p:nvPr/>
          </p:nvSpPr>
          <p:spPr>
            <a:xfrm>
              <a:off x="1347800" y="4633925"/>
              <a:ext cx="1009800" cy="1009800"/>
            </a:xfrm>
            <a:prstGeom prst="ellipse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7" name="Google Shape;317;p33"/>
          <p:cNvSpPr/>
          <p:nvPr/>
        </p:nvSpPr>
        <p:spPr>
          <a:xfrm>
            <a:off x="0" y="0"/>
            <a:ext cx="9144000" cy="962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33"/>
          <p:cNvSpPr txBox="1">
            <a:spLocks noGrp="1"/>
          </p:cNvSpPr>
          <p:nvPr>
            <p:ph type="subTitle" idx="1"/>
          </p:nvPr>
        </p:nvSpPr>
        <p:spPr>
          <a:xfrm>
            <a:off x="263237" y="1854376"/>
            <a:ext cx="8506690" cy="30687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spcAft>
                <a:spcPts val="1200"/>
              </a:spcAft>
            </a:pP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Philosopher"/>
                <a:ea typeface="Philosopher"/>
                <a:cs typeface="Philosopher"/>
                <a:sym typeface="Philosopher"/>
              </a:rPr>
              <a:t>Главная цель: </a:t>
            </a:r>
          </a:p>
          <a:p>
            <a:pPr marL="0" lvl="0" indent="0" algn="just">
              <a:spcAft>
                <a:spcPts val="1200"/>
              </a:spcAft>
            </a:pPr>
            <a:r>
              <a:rPr lang="ru-RU" sz="1600" b="0" dirty="0">
                <a:latin typeface="Philosopher"/>
                <a:ea typeface="Philosopher"/>
                <a:cs typeface="Philosopher"/>
                <a:sym typeface="Philosopher"/>
              </a:rPr>
              <a:t>обеспечение психолого-педагогической поддержки семьи и повышение компетентности родителей (законных представителей) в вопросах образования, охраны и укрепления здоровья детей младенческого, раннего и дошкольного возрастов; обеспечение единства подходов к воспитанию и обучению детей в условиях ДОО и семьи; повышение воспитательного потенциала семьи.</a:t>
            </a:r>
            <a:endParaRPr sz="1600" b="0" dirty="0">
              <a:latin typeface="Philosopher"/>
              <a:ea typeface="Philosopher"/>
              <a:cs typeface="Philosopher"/>
              <a:sym typeface="Philosopher"/>
            </a:endParaRPr>
          </a:p>
        </p:txBody>
      </p:sp>
      <p:sp>
        <p:nvSpPr>
          <p:cNvPr id="319" name="Google Shape;319;p33"/>
          <p:cNvSpPr txBox="1">
            <a:spLocks noGrp="1"/>
          </p:cNvSpPr>
          <p:nvPr>
            <p:ph type="subTitle" idx="2"/>
          </p:nvPr>
        </p:nvSpPr>
        <p:spPr>
          <a:xfrm>
            <a:off x="263237" y="848007"/>
            <a:ext cx="7319068" cy="102387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/>
            <a:r>
              <a:rPr lang="ru-RU" dirty="0"/>
              <a:t>Взаимодействие педагогического коллектива с семьями воспитанников</a:t>
            </a:r>
            <a:endParaRPr dirty="0"/>
          </a:p>
        </p:txBody>
      </p:sp>
      <p:grpSp>
        <p:nvGrpSpPr>
          <p:cNvPr id="325" name="Google Shape;325;p33"/>
          <p:cNvGrpSpPr/>
          <p:nvPr/>
        </p:nvGrpSpPr>
        <p:grpSpPr>
          <a:xfrm flipH="1">
            <a:off x="7381094" y="307969"/>
            <a:ext cx="1295064" cy="1295143"/>
            <a:chOff x="319325" y="539500"/>
            <a:chExt cx="787800" cy="787800"/>
          </a:xfrm>
        </p:grpSpPr>
        <p:sp>
          <p:nvSpPr>
            <p:cNvPr id="326" name="Google Shape;326;p33"/>
            <p:cNvSpPr/>
            <p:nvPr/>
          </p:nvSpPr>
          <p:spPr>
            <a:xfrm rot="5400000">
              <a:off x="319325" y="539500"/>
              <a:ext cx="787800" cy="787800"/>
            </a:xfrm>
            <a:prstGeom prst="blockArc">
              <a:avLst>
                <a:gd name="adj1" fmla="val 10800000"/>
                <a:gd name="adj2" fmla="val 49015"/>
                <a:gd name="adj3" fmla="val 17949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3"/>
            <p:cNvSpPr/>
            <p:nvPr/>
          </p:nvSpPr>
          <p:spPr>
            <a:xfrm>
              <a:off x="459350" y="679525"/>
              <a:ext cx="507300" cy="5079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8" name="Google Shape;328;p33"/>
          <p:cNvGrpSpPr/>
          <p:nvPr/>
        </p:nvGrpSpPr>
        <p:grpSpPr>
          <a:xfrm>
            <a:off x="1060158" y="499661"/>
            <a:ext cx="1352685" cy="79697"/>
            <a:chOff x="6176950" y="485775"/>
            <a:chExt cx="1619400" cy="95400"/>
          </a:xfrm>
        </p:grpSpPr>
        <p:sp>
          <p:nvSpPr>
            <p:cNvPr id="329" name="Google Shape;329;p33"/>
            <p:cNvSpPr/>
            <p:nvPr/>
          </p:nvSpPr>
          <p:spPr>
            <a:xfrm>
              <a:off x="61769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3"/>
            <p:cNvSpPr/>
            <p:nvPr/>
          </p:nvSpPr>
          <p:spPr>
            <a:xfrm>
              <a:off x="64817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3"/>
            <p:cNvSpPr/>
            <p:nvPr/>
          </p:nvSpPr>
          <p:spPr>
            <a:xfrm>
              <a:off x="67865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3"/>
            <p:cNvSpPr/>
            <p:nvPr/>
          </p:nvSpPr>
          <p:spPr>
            <a:xfrm>
              <a:off x="70913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3"/>
            <p:cNvSpPr/>
            <p:nvPr/>
          </p:nvSpPr>
          <p:spPr>
            <a:xfrm>
              <a:off x="73961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3"/>
            <p:cNvSpPr/>
            <p:nvPr/>
          </p:nvSpPr>
          <p:spPr>
            <a:xfrm>
              <a:off x="77009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" name="Google Shape;455;p38"/>
          <p:cNvGrpSpPr/>
          <p:nvPr/>
        </p:nvGrpSpPr>
        <p:grpSpPr>
          <a:xfrm>
            <a:off x="7725905" y="579358"/>
            <a:ext cx="573437" cy="542603"/>
            <a:chOff x="6543825" y="3202075"/>
            <a:chExt cx="296975" cy="275350"/>
          </a:xfrm>
          <a:solidFill>
            <a:schemeClr val="bg2">
              <a:lumMod val="75000"/>
            </a:schemeClr>
          </a:solidFill>
        </p:grpSpPr>
        <p:sp>
          <p:nvSpPr>
            <p:cNvPr id="21" name="Google Shape;456;p38"/>
            <p:cNvSpPr/>
            <p:nvPr/>
          </p:nvSpPr>
          <p:spPr>
            <a:xfrm>
              <a:off x="6683250" y="3202075"/>
              <a:ext cx="17350" cy="43350"/>
            </a:xfrm>
            <a:custGeom>
              <a:avLst/>
              <a:gdLst/>
              <a:ahLst/>
              <a:cxnLst/>
              <a:rect l="l" t="t" r="r" b="b"/>
              <a:pathLst>
                <a:path w="694" h="173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355"/>
                  </a:lnTo>
                  <a:cubicBezTo>
                    <a:pt x="0" y="1576"/>
                    <a:pt x="158" y="1733"/>
                    <a:pt x="347" y="1733"/>
                  </a:cubicBezTo>
                  <a:cubicBezTo>
                    <a:pt x="536" y="1733"/>
                    <a:pt x="693" y="1576"/>
                    <a:pt x="693" y="1355"/>
                  </a:cubicBezTo>
                  <a:lnTo>
                    <a:pt x="693" y="347"/>
                  </a:ln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57;p38"/>
            <p:cNvSpPr/>
            <p:nvPr/>
          </p:nvSpPr>
          <p:spPr>
            <a:xfrm>
              <a:off x="6613925" y="3236125"/>
              <a:ext cx="35475" cy="34700"/>
            </a:xfrm>
            <a:custGeom>
              <a:avLst/>
              <a:gdLst/>
              <a:ahLst/>
              <a:cxnLst/>
              <a:rect l="l" t="t" r="r" b="b"/>
              <a:pathLst>
                <a:path w="1419" h="1388" extrusionOk="0">
                  <a:moveTo>
                    <a:pt x="363" y="1"/>
                  </a:moveTo>
                  <a:cubicBezTo>
                    <a:pt x="276" y="1"/>
                    <a:pt x="190" y="40"/>
                    <a:pt x="127" y="119"/>
                  </a:cubicBezTo>
                  <a:cubicBezTo>
                    <a:pt x="1" y="245"/>
                    <a:pt x="1" y="466"/>
                    <a:pt x="127" y="592"/>
                  </a:cubicBezTo>
                  <a:lnTo>
                    <a:pt x="820" y="1316"/>
                  </a:lnTo>
                  <a:cubicBezTo>
                    <a:pt x="883" y="1364"/>
                    <a:pt x="969" y="1387"/>
                    <a:pt x="1056" y="1387"/>
                  </a:cubicBezTo>
                  <a:cubicBezTo>
                    <a:pt x="1143" y="1387"/>
                    <a:pt x="1229" y="1364"/>
                    <a:pt x="1292" y="1316"/>
                  </a:cubicBezTo>
                  <a:cubicBezTo>
                    <a:pt x="1418" y="1190"/>
                    <a:pt x="1418" y="938"/>
                    <a:pt x="1292" y="844"/>
                  </a:cubicBezTo>
                  <a:lnTo>
                    <a:pt x="599" y="119"/>
                  </a:lnTo>
                  <a:cubicBezTo>
                    <a:pt x="536" y="40"/>
                    <a:pt x="450" y="1"/>
                    <a:pt x="3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58;p38"/>
            <p:cNvSpPr/>
            <p:nvPr/>
          </p:nvSpPr>
          <p:spPr>
            <a:xfrm>
              <a:off x="6734425" y="3236425"/>
              <a:ext cx="35475" cy="34400"/>
            </a:xfrm>
            <a:custGeom>
              <a:avLst/>
              <a:gdLst/>
              <a:ahLst/>
              <a:cxnLst/>
              <a:rect l="l" t="t" r="r" b="b"/>
              <a:pathLst>
                <a:path w="1419" h="1376" extrusionOk="0">
                  <a:moveTo>
                    <a:pt x="1054" y="0"/>
                  </a:moveTo>
                  <a:cubicBezTo>
                    <a:pt x="976" y="0"/>
                    <a:pt x="894" y="33"/>
                    <a:pt x="820" y="107"/>
                  </a:cubicBezTo>
                  <a:lnTo>
                    <a:pt x="95" y="832"/>
                  </a:lnTo>
                  <a:cubicBezTo>
                    <a:pt x="1" y="926"/>
                    <a:pt x="1" y="1178"/>
                    <a:pt x="95" y="1304"/>
                  </a:cubicBezTo>
                  <a:cubicBezTo>
                    <a:pt x="158" y="1352"/>
                    <a:pt x="253" y="1375"/>
                    <a:pt x="344" y="1375"/>
                  </a:cubicBezTo>
                  <a:cubicBezTo>
                    <a:pt x="434" y="1375"/>
                    <a:pt x="521" y="1352"/>
                    <a:pt x="568" y="1304"/>
                  </a:cubicBezTo>
                  <a:lnTo>
                    <a:pt x="1293" y="580"/>
                  </a:lnTo>
                  <a:cubicBezTo>
                    <a:pt x="1419" y="454"/>
                    <a:pt x="1419" y="233"/>
                    <a:pt x="1293" y="107"/>
                  </a:cubicBezTo>
                  <a:cubicBezTo>
                    <a:pt x="1226" y="41"/>
                    <a:pt x="1142" y="0"/>
                    <a:pt x="10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59;p38"/>
            <p:cNvSpPr/>
            <p:nvPr/>
          </p:nvSpPr>
          <p:spPr>
            <a:xfrm>
              <a:off x="6805325" y="3322575"/>
              <a:ext cx="35475" cy="121325"/>
            </a:xfrm>
            <a:custGeom>
              <a:avLst/>
              <a:gdLst/>
              <a:ahLst/>
              <a:cxnLst/>
              <a:rect l="l" t="t" r="r" b="b"/>
              <a:pathLst>
                <a:path w="1419" h="4853" extrusionOk="0">
                  <a:moveTo>
                    <a:pt x="0" y="1"/>
                  </a:moveTo>
                  <a:lnTo>
                    <a:pt x="0" y="4852"/>
                  </a:lnTo>
                  <a:lnTo>
                    <a:pt x="1040" y="4852"/>
                  </a:lnTo>
                  <a:cubicBezTo>
                    <a:pt x="1261" y="4852"/>
                    <a:pt x="1418" y="4695"/>
                    <a:pt x="1418" y="4506"/>
                  </a:cubicBezTo>
                  <a:lnTo>
                    <a:pt x="1418" y="316"/>
                  </a:lnTo>
                  <a:cubicBezTo>
                    <a:pt x="1355" y="158"/>
                    <a:pt x="1198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60;p38"/>
            <p:cNvSpPr/>
            <p:nvPr/>
          </p:nvSpPr>
          <p:spPr>
            <a:xfrm>
              <a:off x="6543825" y="3323275"/>
              <a:ext cx="35475" cy="121400"/>
            </a:xfrm>
            <a:custGeom>
              <a:avLst/>
              <a:gdLst/>
              <a:ahLst/>
              <a:cxnLst/>
              <a:rect l="l" t="t" r="r" b="b"/>
              <a:pathLst>
                <a:path w="1419" h="4856" extrusionOk="0">
                  <a:moveTo>
                    <a:pt x="323" y="0"/>
                  </a:moveTo>
                  <a:cubicBezTo>
                    <a:pt x="132" y="0"/>
                    <a:pt x="1" y="149"/>
                    <a:pt x="1" y="351"/>
                  </a:cubicBezTo>
                  <a:lnTo>
                    <a:pt x="1" y="4509"/>
                  </a:lnTo>
                  <a:cubicBezTo>
                    <a:pt x="1" y="4698"/>
                    <a:pt x="158" y="4856"/>
                    <a:pt x="379" y="4856"/>
                  </a:cubicBezTo>
                  <a:lnTo>
                    <a:pt x="1418" y="4856"/>
                  </a:lnTo>
                  <a:lnTo>
                    <a:pt x="1418" y="4"/>
                  </a:lnTo>
                  <a:lnTo>
                    <a:pt x="379" y="4"/>
                  </a:lnTo>
                  <a:cubicBezTo>
                    <a:pt x="360" y="1"/>
                    <a:pt x="341" y="0"/>
                    <a:pt x="3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461;p38"/>
            <p:cNvSpPr/>
            <p:nvPr/>
          </p:nvSpPr>
          <p:spPr>
            <a:xfrm>
              <a:off x="6643075" y="3332025"/>
              <a:ext cx="143375" cy="104000"/>
            </a:xfrm>
            <a:custGeom>
              <a:avLst/>
              <a:gdLst/>
              <a:ahLst/>
              <a:cxnLst/>
              <a:rect l="l" t="t" r="r" b="b"/>
              <a:pathLst>
                <a:path w="5735" h="4160" extrusionOk="0">
                  <a:moveTo>
                    <a:pt x="1639" y="1"/>
                  </a:moveTo>
                  <a:cubicBezTo>
                    <a:pt x="1450" y="1"/>
                    <a:pt x="1198" y="158"/>
                    <a:pt x="1072" y="379"/>
                  </a:cubicBezTo>
                  <a:lnTo>
                    <a:pt x="0" y="2490"/>
                  </a:lnTo>
                  <a:cubicBezTo>
                    <a:pt x="158" y="2584"/>
                    <a:pt x="378" y="2616"/>
                    <a:pt x="567" y="2616"/>
                  </a:cubicBezTo>
                  <a:cubicBezTo>
                    <a:pt x="1072" y="2616"/>
                    <a:pt x="1544" y="2364"/>
                    <a:pt x="1796" y="1891"/>
                  </a:cubicBezTo>
                  <a:lnTo>
                    <a:pt x="2017" y="1418"/>
                  </a:lnTo>
                  <a:lnTo>
                    <a:pt x="2710" y="1418"/>
                  </a:lnTo>
                  <a:cubicBezTo>
                    <a:pt x="2899" y="1418"/>
                    <a:pt x="3056" y="1481"/>
                    <a:pt x="3182" y="1607"/>
                  </a:cubicBezTo>
                  <a:lnTo>
                    <a:pt x="5734" y="4159"/>
                  </a:lnTo>
                  <a:lnTo>
                    <a:pt x="573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462;p38"/>
            <p:cNvSpPr/>
            <p:nvPr/>
          </p:nvSpPr>
          <p:spPr>
            <a:xfrm>
              <a:off x="6595025" y="3288700"/>
              <a:ext cx="175675" cy="188725"/>
            </a:xfrm>
            <a:custGeom>
              <a:avLst/>
              <a:gdLst/>
              <a:ahLst/>
              <a:cxnLst/>
              <a:rect l="l" t="t" r="r" b="b"/>
              <a:pathLst>
                <a:path w="7027" h="7549" extrusionOk="0">
                  <a:moveTo>
                    <a:pt x="2206" y="1"/>
                  </a:moveTo>
                  <a:cubicBezTo>
                    <a:pt x="1828" y="1"/>
                    <a:pt x="1481" y="221"/>
                    <a:pt x="1261" y="568"/>
                  </a:cubicBezTo>
                  <a:lnTo>
                    <a:pt x="946" y="1198"/>
                  </a:lnTo>
                  <a:cubicBezTo>
                    <a:pt x="914" y="1324"/>
                    <a:pt x="757" y="1419"/>
                    <a:pt x="631" y="1419"/>
                  </a:cubicBezTo>
                  <a:lnTo>
                    <a:pt x="1" y="1419"/>
                  </a:lnTo>
                  <a:lnTo>
                    <a:pt x="1" y="6239"/>
                  </a:lnTo>
                  <a:lnTo>
                    <a:pt x="1576" y="6239"/>
                  </a:lnTo>
                  <a:lnTo>
                    <a:pt x="2584" y="7247"/>
                  </a:lnTo>
                  <a:cubicBezTo>
                    <a:pt x="2768" y="7431"/>
                    <a:pt x="3054" y="7548"/>
                    <a:pt x="3330" y="7548"/>
                  </a:cubicBezTo>
                  <a:cubicBezTo>
                    <a:pt x="3431" y="7548"/>
                    <a:pt x="3531" y="7533"/>
                    <a:pt x="3624" y="7499"/>
                  </a:cubicBezTo>
                  <a:lnTo>
                    <a:pt x="6585" y="6554"/>
                  </a:lnTo>
                  <a:cubicBezTo>
                    <a:pt x="6743" y="6522"/>
                    <a:pt x="6900" y="6396"/>
                    <a:pt x="7026" y="6302"/>
                  </a:cubicBezTo>
                  <a:lnTo>
                    <a:pt x="4537" y="3813"/>
                  </a:lnTo>
                  <a:lnTo>
                    <a:pt x="4380" y="3813"/>
                  </a:lnTo>
                  <a:lnTo>
                    <a:pt x="4348" y="3844"/>
                  </a:lnTo>
                  <a:cubicBezTo>
                    <a:pt x="4033" y="4506"/>
                    <a:pt x="3340" y="4947"/>
                    <a:pt x="2647" y="5042"/>
                  </a:cubicBezTo>
                  <a:cubicBezTo>
                    <a:pt x="2601" y="5044"/>
                    <a:pt x="2556" y="5046"/>
                    <a:pt x="2511" y="5046"/>
                  </a:cubicBezTo>
                  <a:cubicBezTo>
                    <a:pt x="2046" y="5046"/>
                    <a:pt x="1698" y="4899"/>
                    <a:pt x="1324" y="4727"/>
                  </a:cubicBezTo>
                  <a:cubicBezTo>
                    <a:pt x="1103" y="4632"/>
                    <a:pt x="1040" y="4412"/>
                    <a:pt x="1166" y="4254"/>
                  </a:cubicBezTo>
                  <a:lnTo>
                    <a:pt x="2363" y="1797"/>
                  </a:lnTo>
                  <a:cubicBezTo>
                    <a:pt x="2615" y="1324"/>
                    <a:pt x="3088" y="1041"/>
                    <a:pt x="3592" y="1041"/>
                  </a:cubicBezTo>
                  <a:lnTo>
                    <a:pt x="5104" y="1041"/>
                  </a:lnTo>
                  <a:cubicBezTo>
                    <a:pt x="5167" y="852"/>
                    <a:pt x="5262" y="631"/>
                    <a:pt x="5262" y="347"/>
                  </a:cubicBezTo>
                  <a:cubicBezTo>
                    <a:pt x="5262" y="158"/>
                    <a:pt x="5104" y="1"/>
                    <a:pt x="48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7" name="Google Shape;843;p52"/>
          <p:cNvPicPr preferRelativeResize="0"/>
          <p:nvPr/>
        </p:nvPicPr>
        <p:blipFill rotWithShape="1">
          <a:blip r:embed="rId3">
            <a:alphaModFix/>
          </a:blip>
          <a:srcRect t="16547" b="16540"/>
          <a:stretch/>
        </p:blipFill>
        <p:spPr>
          <a:xfrm>
            <a:off x="3597338" y="3880919"/>
            <a:ext cx="1819790" cy="1210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533399" y="166142"/>
            <a:ext cx="7640782" cy="7948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600" dirty="0"/>
              <a:t>Взаимодействие педагогического коллектива </a:t>
            </a:r>
            <a:br>
              <a:rPr lang="ru-RU" sz="2600" dirty="0"/>
            </a:br>
            <a:r>
              <a:rPr lang="ru-RU" sz="2600" dirty="0"/>
              <a:t>с семьями воспитанников</a:t>
            </a:r>
            <a:br>
              <a:rPr lang="ru-RU" sz="2600" dirty="0"/>
            </a:br>
            <a:endParaRPr sz="2600" dirty="0"/>
          </a:p>
        </p:txBody>
      </p:sp>
      <p:grpSp>
        <p:nvGrpSpPr>
          <p:cNvPr id="158" name="Google Shape;158;p28"/>
          <p:cNvGrpSpPr/>
          <p:nvPr/>
        </p:nvGrpSpPr>
        <p:grpSpPr>
          <a:xfrm rot="5400000">
            <a:off x="7754433" y="36411"/>
            <a:ext cx="1352685" cy="79697"/>
            <a:chOff x="6176950" y="485775"/>
            <a:chExt cx="1619400" cy="95400"/>
          </a:xfrm>
        </p:grpSpPr>
        <p:sp>
          <p:nvSpPr>
            <p:cNvPr id="159" name="Google Shape;159;p28"/>
            <p:cNvSpPr/>
            <p:nvPr/>
          </p:nvSpPr>
          <p:spPr>
            <a:xfrm>
              <a:off x="61769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8"/>
            <p:cNvSpPr/>
            <p:nvPr/>
          </p:nvSpPr>
          <p:spPr>
            <a:xfrm>
              <a:off x="64817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8"/>
            <p:cNvSpPr/>
            <p:nvPr/>
          </p:nvSpPr>
          <p:spPr>
            <a:xfrm>
              <a:off x="67865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8"/>
            <p:cNvSpPr/>
            <p:nvPr/>
          </p:nvSpPr>
          <p:spPr>
            <a:xfrm>
              <a:off x="70913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8"/>
            <p:cNvSpPr/>
            <p:nvPr/>
          </p:nvSpPr>
          <p:spPr>
            <a:xfrm>
              <a:off x="73961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8"/>
            <p:cNvSpPr/>
            <p:nvPr/>
          </p:nvSpPr>
          <p:spPr>
            <a:xfrm>
              <a:off x="77009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65" name="Google Shape;165;p28"/>
          <p:cNvGraphicFramePr/>
          <p:nvPr>
            <p:extLst>
              <p:ext uri="{D42A27DB-BD31-4B8C-83A1-F6EECF244321}">
                <p14:modId xmlns:p14="http://schemas.microsoft.com/office/powerpoint/2010/main" val="2583219076"/>
              </p:ext>
            </p:extLst>
          </p:nvPr>
        </p:nvGraphicFramePr>
        <p:xfrm>
          <a:off x="533399" y="1282798"/>
          <a:ext cx="8305801" cy="3549417"/>
        </p:xfrm>
        <a:graphic>
          <a:graphicData uri="http://schemas.openxmlformats.org/drawingml/2006/table">
            <a:tbl>
              <a:tblPr>
                <a:noFill/>
                <a:tableStyleId>{85C828D2-4D0E-4FFC-9492-8A1EF692408C}</a:tableStyleId>
              </a:tblPr>
              <a:tblGrid>
                <a:gridCol w="2763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18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769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Philosopher"/>
                          <a:ea typeface="Philosopher"/>
                          <a:cs typeface="Philosopher"/>
                          <a:sym typeface="Philosopher"/>
                        </a:rPr>
                        <a:t>Приоритет семьи в воспитании, обучении и развитии ребёнка</a:t>
                      </a:r>
                      <a:endParaRPr sz="1100" b="1" dirty="0">
                        <a:solidFill>
                          <a:schemeClr val="dk1"/>
                        </a:solidFill>
                        <a:latin typeface="Philosopher"/>
                        <a:ea typeface="Philosopher"/>
                        <a:cs typeface="Philosopher"/>
                        <a:sym typeface="Philosopher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900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в соответствии с Законом об образовании у родителей (законных представителей) обучающихся не только есть преимущественное право на обучение и воспитание детей, но именно они обязаны заложить основы физического, нравственного и интеллектуального развития личности ребёнка.</a:t>
                      </a:r>
                      <a:endParaRPr sz="900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213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Philosopher"/>
                          <a:ea typeface="Philosopher"/>
                          <a:cs typeface="Philosopher"/>
                          <a:sym typeface="Philosopher"/>
                        </a:rPr>
                        <a:t>Открытость</a:t>
                      </a:r>
                      <a:endParaRPr sz="1100" b="1" dirty="0">
                        <a:solidFill>
                          <a:schemeClr val="dk1"/>
                        </a:solidFill>
                        <a:latin typeface="Philosopher"/>
                        <a:ea typeface="Philosopher"/>
                        <a:cs typeface="Philosopher"/>
                        <a:sym typeface="Philosopher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900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для родителей (законных представителей) должна быть доступна актуальная информация об особенностях пребывания ребёнка в группе; каждому из родителей (законных представителей) должен быть предоставлен свободный доступ в ДОО; между педагогами и родителями (законными представителями) необходим обмен информацией об особенностях развития ребёнка в ДОО и семье</a:t>
                      </a:r>
                      <a:endParaRPr sz="900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211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Philosopher"/>
                          <a:ea typeface="Philosopher"/>
                          <a:cs typeface="Philosopher"/>
                          <a:sym typeface="Philosopher"/>
                        </a:rPr>
                        <a:t>Взаимное доверие, уважение и доброжелательность во взаимоотношениях педагогов и родителей (законных представителей)</a:t>
                      </a:r>
                      <a:endParaRPr sz="1100" b="1" dirty="0">
                        <a:solidFill>
                          <a:schemeClr val="dk1"/>
                        </a:solidFill>
                        <a:latin typeface="Philosopher"/>
                        <a:ea typeface="Philosopher"/>
                        <a:cs typeface="Philosopher"/>
                        <a:sym typeface="Philosopher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900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при взаимодействии педагогу необходимо придерживаться этики и культурных правил общения, проявлять позитивный настрой на общение и сотрудничество с родителями (законными представителями); важно этично и разумно использовать полученную информацию как со стороны педагогов, так и со стороны родителей (законных представителей) в интересах детей.</a:t>
                      </a:r>
                      <a:endParaRPr sz="900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373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Philosopher"/>
                          <a:ea typeface="Philosopher"/>
                          <a:cs typeface="Philosopher"/>
                          <a:sym typeface="Philosopher"/>
                        </a:rPr>
                        <a:t>Индивидуально-дифференцированный подход к каждой семье</a:t>
                      </a:r>
                      <a:endParaRPr sz="1100" b="1" dirty="0">
                        <a:solidFill>
                          <a:schemeClr val="dk1"/>
                        </a:solidFill>
                        <a:latin typeface="Philosopher"/>
                        <a:ea typeface="Philosopher"/>
                        <a:cs typeface="Philosopher"/>
                        <a:sym typeface="Philosopher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u-RU" sz="900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при взаимодействии необходимо учитывать особенности семейного воспитания, потребности родителей (законных представителей) в отношении образования ребёнка, отношение к педагогу и ДОО, проводимым мероприятиям; возможности включения родителей (законных представителей) в совместное решение образовательных задач</a:t>
                      </a:r>
                      <a:endParaRPr sz="900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373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 err="1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Philosopher"/>
                          <a:ea typeface="Philosopher"/>
                          <a:cs typeface="Philosopher"/>
                          <a:sym typeface="Philosopher"/>
                        </a:rPr>
                        <a:t>Возрастосообразность</a:t>
                      </a:r>
                      <a:endParaRPr sz="1100" b="1" dirty="0">
                        <a:solidFill>
                          <a:schemeClr val="dk1"/>
                        </a:solidFill>
                        <a:latin typeface="Philosopher"/>
                        <a:ea typeface="Philosopher"/>
                        <a:cs typeface="Philosopher"/>
                        <a:sym typeface="Philosopher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при планировании и осуществлении взаимодействия необходимо учитывать особенности и характер отношений ребёнка с родителями (законными представителями), прежде всего, с матерью (преимущественно для детей младенческого и раннего возраста), обусловленные возрастными особенностями развития детей.</a:t>
                      </a:r>
                      <a:endParaRPr sz="900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6" name="Google Shape;166;p28"/>
          <p:cNvSpPr txBox="1"/>
          <p:nvPr/>
        </p:nvSpPr>
        <p:spPr>
          <a:xfrm>
            <a:off x="581889" y="936938"/>
            <a:ext cx="7999570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/>
          <a:p>
            <a:pPr lvl="0"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В основу совместной деятельности семьи и дошкольного учреждения заложены следующие принципы: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2"/>
          <p:cNvSpPr txBox="1">
            <a:spLocks noGrp="1"/>
          </p:cNvSpPr>
          <p:nvPr>
            <p:ph type="title"/>
          </p:nvPr>
        </p:nvSpPr>
        <p:spPr>
          <a:xfrm>
            <a:off x="720000" y="539497"/>
            <a:ext cx="7704000" cy="64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/>
              <a:t>Направления работы с семьями </a:t>
            </a:r>
            <a:endParaRPr dirty="0"/>
          </a:p>
        </p:txBody>
      </p:sp>
      <p:sp>
        <p:nvSpPr>
          <p:cNvPr id="272" name="Google Shape;272;p32"/>
          <p:cNvSpPr/>
          <p:nvPr/>
        </p:nvSpPr>
        <p:spPr>
          <a:xfrm>
            <a:off x="1431700" y="1752222"/>
            <a:ext cx="673500" cy="67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Bebas Neue"/>
              <a:ea typeface="Bebas Neue"/>
              <a:cs typeface="Bebas Neue"/>
              <a:sym typeface="Bebas Neue"/>
            </a:endParaRPr>
          </a:p>
        </p:txBody>
      </p:sp>
      <p:grpSp>
        <p:nvGrpSpPr>
          <p:cNvPr id="273" name="Google Shape;273;p32"/>
          <p:cNvGrpSpPr/>
          <p:nvPr/>
        </p:nvGrpSpPr>
        <p:grpSpPr>
          <a:xfrm rot="5400000">
            <a:off x="7754433" y="36411"/>
            <a:ext cx="1352685" cy="79697"/>
            <a:chOff x="6176950" y="485775"/>
            <a:chExt cx="1619400" cy="95400"/>
          </a:xfrm>
        </p:grpSpPr>
        <p:sp>
          <p:nvSpPr>
            <p:cNvPr id="274" name="Google Shape;274;p32"/>
            <p:cNvSpPr/>
            <p:nvPr/>
          </p:nvSpPr>
          <p:spPr>
            <a:xfrm>
              <a:off x="61769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2"/>
            <p:cNvSpPr/>
            <p:nvPr/>
          </p:nvSpPr>
          <p:spPr>
            <a:xfrm>
              <a:off x="64817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2"/>
            <p:cNvSpPr/>
            <p:nvPr/>
          </p:nvSpPr>
          <p:spPr>
            <a:xfrm>
              <a:off x="67865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2"/>
            <p:cNvSpPr/>
            <p:nvPr/>
          </p:nvSpPr>
          <p:spPr>
            <a:xfrm>
              <a:off x="70913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2"/>
            <p:cNvSpPr/>
            <p:nvPr/>
          </p:nvSpPr>
          <p:spPr>
            <a:xfrm>
              <a:off x="73961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2"/>
            <p:cNvSpPr/>
            <p:nvPr/>
          </p:nvSpPr>
          <p:spPr>
            <a:xfrm>
              <a:off x="77009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0" name="Google Shape;280;p32"/>
          <p:cNvSpPr txBox="1"/>
          <p:nvPr/>
        </p:nvSpPr>
        <p:spPr>
          <a:xfrm>
            <a:off x="595745" y="2599100"/>
            <a:ext cx="2046155" cy="1175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>
              <a:lnSpc>
                <a:spcPct val="115000"/>
              </a:lnSpc>
              <a:spcAft>
                <a:spcPts val="1200"/>
              </a:spcAft>
            </a:pPr>
            <a:r>
              <a:rPr lang="ru-RU" sz="1800" b="1" dirty="0">
                <a:solidFill>
                  <a:schemeClr val="dk2"/>
                </a:solidFill>
                <a:latin typeface="Philosopher"/>
                <a:ea typeface="Philosopher"/>
                <a:cs typeface="Philosopher"/>
                <a:sym typeface="Philosopher"/>
              </a:rPr>
              <a:t>Диагностико-аналитическое направление</a:t>
            </a:r>
          </a:p>
        </p:txBody>
      </p:sp>
      <p:sp>
        <p:nvSpPr>
          <p:cNvPr id="282" name="Google Shape;282;p32"/>
          <p:cNvSpPr txBox="1"/>
          <p:nvPr/>
        </p:nvSpPr>
        <p:spPr>
          <a:xfrm>
            <a:off x="3528789" y="2562204"/>
            <a:ext cx="2208572" cy="930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>
              <a:lnSpc>
                <a:spcPct val="115000"/>
              </a:lnSpc>
              <a:spcAft>
                <a:spcPts val="1200"/>
              </a:spcAft>
            </a:pPr>
            <a:r>
              <a:rPr lang="ru-RU" sz="1800" b="1" dirty="0">
                <a:solidFill>
                  <a:schemeClr val="dk2"/>
                </a:solidFill>
                <a:latin typeface="Philosopher"/>
                <a:ea typeface="Philosopher"/>
                <a:cs typeface="Philosopher"/>
                <a:sym typeface="Philosopher"/>
              </a:rPr>
              <a:t>Просветительское направление</a:t>
            </a:r>
          </a:p>
        </p:txBody>
      </p:sp>
      <p:sp>
        <p:nvSpPr>
          <p:cNvPr id="284" name="Google Shape;284;p32"/>
          <p:cNvSpPr txBox="1"/>
          <p:nvPr/>
        </p:nvSpPr>
        <p:spPr>
          <a:xfrm>
            <a:off x="6460242" y="2399968"/>
            <a:ext cx="2630745" cy="1093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>
              <a:lnSpc>
                <a:spcPct val="115000"/>
              </a:lnSpc>
              <a:spcAft>
                <a:spcPts val="1200"/>
              </a:spcAft>
            </a:pPr>
            <a:r>
              <a:rPr lang="ru-RU" sz="1800" b="1" dirty="0">
                <a:solidFill>
                  <a:schemeClr val="dk2"/>
                </a:solidFill>
                <a:latin typeface="Philosopher"/>
                <a:ea typeface="Philosopher"/>
                <a:cs typeface="Philosopher"/>
                <a:sym typeface="Philosopher"/>
              </a:rPr>
              <a:t>Консультационное направление</a:t>
            </a:r>
          </a:p>
        </p:txBody>
      </p:sp>
      <p:sp>
        <p:nvSpPr>
          <p:cNvPr id="285" name="Google Shape;285;p32"/>
          <p:cNvSpPr txBox="1"/>
          <p:nvPr/>
        </p:nvSpPr>
        <p:spPr>
          <a:xfrm>
            <a:off x="381000" y="4067703"/>
            <a:ext cx="8631382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/>
            <a:r>
              <a:rPr lang="ru-RU" sz="12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Благодаря разностороннему взаимодействию ДОО с родителями своих воспитанников повышается качество образовательного процесса и происходит сближение всех участников образовательного процесса, развивается творческий потенциал детей и нереализованный потенциал взрослых.</a:t>
            </a:r>
            <a:endParaRPr sz="12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95" name="Google Shape;295;p32"/>
          <p:cNvGrpSpPr/>
          <p:nvPr/>
        </p:nvGrpSpPr>
        <p:grpSpPr>
          <a:xfrm>
            <a:off x="1592480" y="1916527"/>
            <a:ext cx="351940" cy="348188"/>
            <a:chOff x="581525" y="3254850"/>
            <a:chExt cx="297750" cy="294575"/>
          </a:xfrm>
        </p:grpSpPr>
        <p:sp>
          <p:nvSpPr>
            <p:cNvPr id="296" name="Google Shape;296;p32"/>
            <p:cNvSpPr/>
            <p:nvPr/>
          </p:nvSpPr>
          <p:spPr>
            <a:xfrm>
              <a:off x="616950" y="3358025"/>
              <a:ext cx="89025" cy="86650"/>
            </a:xfrm>
            <a:custGeom>
              <a:avLst/>
              <a:gdLst/>
              <a:ahLst/>
              <a:cxnLst/>
              <a:rect l="l" t="t" r="r" b="b"/>
              <a:pathLst>
                <a:path w="3561" h="3466" extrusionOk="0">
                  <a:moveTo>
                    <a:pt x="1797" y="0"/>
                  </a:moveTo>
                  <a:cubicBezTo>
                    <a:pt x="789" y="0"/>
                    <a:pt x="1" y="788"/>
                    <a:pt x="1" y="1733"/>
                  </a:cubicBezTo>
                  <a:cubicBezTo>
                    <a:pt x="1" y="2710"/>
                    <a:pt x="789" y="3466"/>
                    <a:pt x="1797" y="3466"/>
                  </a:cubicBezTo>
                  <a:cubicBezTo>
                    <a:pt x="2773" y="3466"/>
                    <a:pt x="3561" y="2710"/>
                    <a:pt x="3561" y="1733"/>
                  </a:cubicBezTo>
                  <a:cubicBezTo>
                    <a:pt x="3561" y="788"/>
                    <a:pt x="2773" y="0"/>
                    <a:pt x="17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2"/>
            <p:cNvSpPr/>
            <p:nvPr/>
          </p:nvSpPr>
          <p:spPr>
            <a:xfrm>
              <a:off x="721725" y="3254850"/>
              <a:ext cx="157550" cy="155975"/>
            </a:xfrm>
            <a:custGeom>
              <a:avLst/>
              <a:gdLst/>
              <a:ahLst/>
              <a:cxnLst/>
              <a:rect l="l" t="t" r="r" b="b"/>
              <a:pathLst>
                <a:path w="6302" h="6239" extrusionOk="0">
                  <a:moveTo>
                    <a:pt x="3151" y="1355"/>
                  </a:moveTo>
                  <a:cubicBezTo>
                    <a:pt x="3749" y="1355"/>
                    <a:pt x="4159" y="1827"/>
                    <a:pt x="4159" y="2363"/>
                  </a:cubicBezTo>
                  <a:cubicBezTo>
                    <a:pt x="4159" y="2773"/>
                    <a:pt x="3970" y="3119"/>
                    <a:pt x="3623" y="3277"/>
                  </a:cubicBezTo>
                  <a:cubicBezTo>
                    <a:pt x="3529" y="3308"/>
                    <a:pt x="3497" y="3434"/>
                    <a:pt x="3497" y="3560"/>
                  </a:cubicBezTo>
                  <a:cubicBezTo>
                    <a:pt x="3497" y="3749"/>
                    <a:pt x="3340" y="3907"/>
                    <a:pt x="3151" y="3907"/>
                  </a:cubicBezTo>
                  <a:cubicBezTo>
                    <a:pt x="2962" y="3907"/>
                    <a:pt x="2804" y="3749"/>
                    <a:pt x="2804" y="3560"/>
                  </a:cubicBezTo>
                  <a:cubicBezTo>
                    <a:pt x="2804" y="3151"/>
                    <a:pt x="2993" y="2836"/>
                    <a:pt x="3308" y="2647"/>
                  </a:cubicBezTo>
                  <a:cubicBezTo>
                    <a:pt x="3434" y="2552"/>
                    <a:pt x="3497" y="2458"/>
                    <a:pt x="3497" y="2332"/>
                  </a:cubicBezTo>
                  <a:cubicBezTo>
                    <a:pt x="3497" y="2143"/>
                    <a:pt x="3340" y="1953"/>
                    <a:pt x="3151" y="1953"/>
                  </a:cubicBezTo>
                  <a:cubicBezTo>
                    <a:pt x="2962" y="1953"/>
                    <a:pt x="2804" y="2143"/>
                    <a:pt x="2804" y="2332"/>
                  </a:cubicBezTo>
                  <a:cubicBezTo>
                    <a:pt x="2804" y="2521"/>
                    <a:pt x="2646" y="2678"/>
                    <a:pt x="2426" y="2678"/>
                  </a:cubicBezTo>
                  <a:cubicBezTo>
                    <a:pt x="2237" y="2678"/>
                    <a:pt x="2079" y="2521"/>
                    <a:pt x="2079" y="2332"/>
                  </a:cubicBezTo>
                  <a:cubicBezTo>
                    <a:pt x="2079" y="1827"/>
                    <a:pt x="2552" y="1355"/>
                    <a:pt x="3151" y="1355"/>
                  </a:cubicBezTo>
                  <a:close/>
                  <a:moveTo>
                    <a:pt x="3151" y="4096"/>
                  </a:moveTo>
                  <a:cubicBezTo>
                    <a:pt x="3340" y="4096"/>
                    <a:pt x="3497" y="4253"/>
                    <a:pt x="3497" y="4442"/>
                  </a:cubicBezTo>
                  <a:cubicBezTo>
                    <a:pt x="3497" y="4663"/>
                    <a:pt x="3340" y="4820"/>
                    <a:pt x="3151" y="4820"/>
                  </a:cubicBezTo>
                  <a:cubicBezTo>
                    <a:pt x="2962" y="4820"/>
                    <a:pt x="2804" y="4663"/>
                    <a:pt x="2804" y="4442"/>
                  </a:cubicBezTo>
                  <a:cubicBezTo>
                    <a:pt x="2804" y="4253"/>
                    <a:pt x="2962" y="4096"/>
                    <a:pt x="3151" y="4096"/>
                  </a:cubicBezTo>
                  <a:close/>
                  <a:moveTo>
                    <a:pt x="3182" y="0"/>
                  </a:moveTo>
                  <a:cubicBezTo>
                    <a:pt x="1481" y="0"/>
                    <a:pt x="63" y="1418"/>
                    <a:pt x="63" y="3119"/>
                  </a:cubicBezTo>
                  <a:cubicBezTo>
                    <a:pt x="63" y="3655"/>
                    <a:pt x="189" y="4159"/>
                    <a:pt x="473" y="4663"/>
                  </a:cubicBezTo>
                  <a:lnTo>
                    <a:pt x="32" y="5766"/>
                  </a:lnTo>
                  <a:cubicBezTo>
                    <a:pt x="0" y="5860"/>
                    <a:pt x="32" y="5986"/>
                    <a:pt x="126" y="6112"/>
                  </a:cubicBezTo>
                  <a:cubicBezTo>
                    <a:pt x="189" y="6175"/>
                    <a:pt x="347" y="6238"/>
                    <a:pt x="473" y="6238"/>
                  </a:cubicBezTo>
                  <a:lnTo>
                    <a:pt x="1764" y="5892"/>
                  </a:lnTo>
                  <a:cubicBezTo>
                    <a:pt x="2205" y="6144"/>
                    <a:pt x="2678" y="6238"/>
                    <a:pt x="3182" y="6238"/>
                  </a:cubicBezTo>
                  <a:cubicBezTo>
                    <a:pt x="4915" y="6238"/>
                    <a:pt x="6301" y="4789"/>
                    <a:pt x="6301" y="3119"/>
                  </a:cubicBezTo>
                  <a:cubicBezTo>
                    <a:pt x="6301" y="1386"/>
                    <a:pt x="4883" y="0"/>
                    <a:pt x="31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2"/>
            <p:cNvSpPr/>
            <p:nvPr/>
          </p:nvSpPr>
          <p:spPr>
            <a:xfrm>
              <a:off x="581525" y="3440725"/>
              <a:ext cx="157550" cy="108700"/>
            </a:xfrm>
            <a:custGeom>
              <a:avLst/>
              <a:gdLst/>
              <a:ahLst/>
              <a:cxnLst/>
              <a:rect l="l" t="t" r="r" b="b"/>
              <a:pathLst>
                <a:path w="6302" h="4348" extrusionOk="0">
                  <a:moveTo>
                    <a:pt x="1355" y="0"/>
                  </a:moveTo>
                  <a:cubicBezTo>
                    <a:pt x="567" y="567"/>
                    <a:pt x="0" y="1513"/>
                    <a:pt x="0" y="2584"/>
                  </a:cubicBezTo>
                  <a:lnTo>
                    <a:pt x="0" y="4001"/>
                  </a:lnTo>
                  <a:cubicBezTo>
                    <a:pt x="63" y="4190"/>
                    <a:pt x="221" y="4348"/>
                    <a:pt x="410" y="4348"/>
                  </a:cubicBezTo>
                  <a:lnTo>
                    <a:pt x="5955" y="4348"/>
                  </a:lnTo>
                  <a:cubicBezTo>
                    <a:pt x="6144" y="4348"/>
                    <a:pt x="6301" y="4190"/>
                    <a:pt x="6301" y="4001"/>
                  </a:cubicBezTo>
                  <a:lnTo>
                    <a:pt x="6301" y="2584"/>
                  </a:lnTo>
                  <a:cubicBezTo>
                    <a:pt x="6301" y="1513"/>
                    <a:pt x="5797" y="599"/>
                    <a:pt x="4978" y="0"/>
                  </a:cubicBezTo>
                  <a:cubicBezTo>
                    <a:pt x="4537" y="536"/>
                    <a:pt x="3875" y="851"/>
                    <a:pt x="3151" y="851"/>
                  </a:cubicBezTo>
                  <a:cubicBezTo>
                    <a:pt x="2458" y="851"/>
                    <a:pt x="1796" y="536"/>
                    <a:pt x="13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7438864" y="1762490"/>
            <a:ext cx="673500" cy="676800"/>
            <a:chOff x="1431700" y="2294897"/>
            <a:chExt cx="673500" cy="676800"/>
          </a:xfrm>
        </p:grpSpPr>
        <p:sp>
          <p:nvSpPr>
            <p:cNvPr id="47" name="Google Shape;605;p43"/>
            <p:cNvSpPr/>
            <p:nvPr/>
          </p:nvSpPr>
          <p:spPr>
            <a:xfrm>
              <a:off x="1431700" y="2294897"/>
              <a:ext cx="673500" cy="676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0"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grpSp>
          <p:nvGrpSpPr>
            <p:cNvPr id="48" name="Google Shape;628;p43"/>
            <p:cNvGrpSpPr/>
            <p:nvPr/>
          </p:nvGrpSpPr>
          <p:grpSpPr>
            <a:xfrm>
              <a:off x="1593417" y="2458553"/>
              <a:ext cx="350079" cy="350079"/>
              <a:chOff x="583100" y="3982600"/>
              <a:chExt cx="296175" cy="296175"/>
            </a:xfrm>
          </p:grpSpPr>
          <p:sp>
            <p:nvSpPr>
              <p:cNvPr id="49" name="Google Shape;629;p43"/>
              <p:cNvSpPr/>
              <p:nvPr/>
            </p:nvSpPr>
            <p:spPr>
              <a:xfrm>
                <a:off x="694925" y="3982600"/>
                <a:ext cx="70925" cy="68550"/>
              </a:xfrm>
              <a:custGeom>
                <a:avLst/>
                <a:gdLst/>
                <a:ahLst/>
                <a:cxnLst/>
                <a:rect l="l" t="t" r="r" b="b"/>
                <a:pathLst>
                  <a:path w="2837" h="2742" extrusionOk="0">
                    <a:moveTo>
                      <a:pt x="1419" y="1"/>
                    </a:moveTo>
                    <a:cubicBezTo>
                      <a:pt x="631" y="1"/>
                      <a:pt x="1" y="599"/>
                      <a:pt x="1" y="1355"/>
                    </a:cubicBezTo>
                    <a:cubicBezTo>
                      <a:pt x="1" y="2143"/>
                      <a:pt x="631" y="2742"/>
                      <a:pt x="1419" y="2742"/>
                    </a:cubicBezTo>
                    <a:cubicBezTo>
                      <a:pt x="2206" y="2742"/>
                      <a:pt x="2836" y="2143"/>
                      <a:pt x="2836" y="1355"/>
                    </a:cubicBezTo>
                    <a:cubicBezTo>
                      <a:pt x="2836" y="599"/>
                      <a:pt x="2206" y="1"/>
                      <a:pt x="141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630;p43"/>
              <p:cNvSpPr/>
              <p:nvPr/>
            </p:nvSpPr>
            <p:spPr>
              <a:xfrm>
                <a:off x="609075" y="4139350"/>
                <a:ext cx="69350" cy="68525"/>
              </a:xfrm>
              <a:custGeom>
                <a:avLst/>
                <a:gdLst/>
                <a:ahLst/>
                <a:cxnLst/>
                <a:rect l="l" t="t" r="r" b="b"/>
                <a:pathLst>
                  <a:path w="2774" h="2741" extrusionOk="0">
                    <a:moveTo>
                      <a:pt x="1387" y="0"/>
                    </a:moveTo>
                    <a:cubicBezTo>
                      <a:pt x="631" y="0"/>
                      <a:pt x="1" y="630"/>
                      <a:pt x="1" y="1355"/>
                    </a:cubicBezTo>
                    <a:cubicBezTo>
                      <a:pt x="1" y="2111"/>
                      <a:pt x="631" y="2741"/>
                      <a:pt x="1387" y="2741"/>
                    </a:cubicBezTo>
                    <a:cubicBezTo>
                      <a:pt x="2143" y="2741"/>
                      <a:pt x="2773" y="2111"/>
                      <a:pt x="2773" y="1355"/>
                    </a:cubicBezTo>
                    <a:cubicBezTo>
                      <a:pt x="2773" y="630"/>
                      <a:pt x="2143" y="0"/>
                      <a:pt x="13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631;p43"/>
              <p:cNvSpPr/>
              <p:nvPr/>
            </p:nvSpPr>
            <p:spPr>
              <a:xfrm>
                <a:off x="783925" y="4140125"/>
                <a:ext cx="68550" cy="68550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2742" extrusionOk="0">
                    <a:moveTo>
                      <a:pt x="1356" y="1"/>
                    </a:moveTo>
                    <a:cubicBezTo>
                      <a:pt x="631" y="1"/>
                      <a:pt x="1" y="631"/>
                      <a:pt x="1" y="1387"/>
                    </a:cubicBezTo>
                    <a:cubicBezTo>
                      <a:pt x="1" y="2111"/>
                      <a:pt x="631" y="2741"/>
                      <a:pt x="1356" y="2741"/>
                    </a:cubicBezTo>
                    <a:cubicBezTo>
                      <a:pt x="2112" y="2741"/>
                      <a:pt x="2742" y="2111"/>
                      <a:pt x="2742" y="1387"/>
                    </a:cubicBezTo>
                    <a:cubicBezTo>
                      <a:pt x="2742" y="631"/>
                      <a:pt x="2112" y="1"/>
                      <a:pt x="135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632;p43"/>
              <p:cNvSpPr/>
              <p:nvPr/>
            </p:nvSpPr>
            <p:spPr>
              <a:xfrm>
                <a:off x="583100" y="4207075"/>
                <a:ext cx="122100" cy="71700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2868" extrusionOk="0">
                    <a:moveTo>
                      <a:pt x="819" y="0"/>
                    </a:moveTo>
                    <a:cubicBezTo>
                      <a:pt x="347" y="442"/>
                      <a:pt x="0" y="1072"/>
                      <a:pt x="0" y="1796"/>
                    </a:cubicBezTo>
                    <a:lnTo>
                      <a:pt x="0" y="2521"/>
                    </a:lnTo>
                    <a:cubicBezTo>
                      <a:pt x="0" y="2710"/>
                      <a:pt x="158" y="2867"/>
                      <a:pt x="347" y="2867"/>
                    </a:cubicBezTo>
                    <a:lnTo>
                      <a:pt x="4505" y="2867"/>
                    </a:lnTo>
                    <a:cubicBezTo>
                      <a:pt x="4726" y="2867"/>
                      <a:pt x="4883" y="2710"/>
                      <a:pt x="4883" y="2521"/>
                    </a:cubicBezTo>
                    <a:lnTo>
                      <a:pt x="4883" y="1796"/>
                    </a:lnTo>
                    <a:cubicBezTo>
                      <a:pt x="4883" y="1103"/>
                      <a:pt x="4568" y="442"/>
                      <a:pt x="4033" y="0"/>
                    </a:cubicBezTo>
                    <a:cubicBezTo>
                      <a:pt x="3655" y="473"/>
                      <a:pt x="3088" y="788"/>
                      <a:pt x="2426" y="788"/>
                    </a:cubicBezTo>
                    <a:cubicBezTo>
                      <a:pt x="1796" y="788"/>
                      <a:pt x="1197" y="473"/>
                      <a:pt x="81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633;p43"/>
              <p:cNvSpPr/>
              <p:nvPr/>
            </p:nvSpPr>
            <p:spPr>
              <a:xfrm>
                <a:off x="669725" y="4049550"/>
                <a:ext cx="122900" cy="72475"/>
              </a:xfrm>
              <a:custGeom>
                <a:avLst/>
                <a:gdLst/>
                <a:ahLst/>
                <a:cxnLst/>
                <a:rect l="l" t="t" r="r" b="b"/>
                <a:pathLst>
                  <a:path w="4916" h="2899" extrusionOk="0">
                    <a:moveTo>
                      <a:pt x="851" y="1"/>
                    </a:moveTo>
                    <a:cubicBezTo>
                      <a:pt x="347" y="442"/>
                      <a:pt x="1" y="1103"/>
                      <a:pt x="1" y="1796"/>
                    </a:cubicBezTo>
                    <a:lnTo>
                      <a:pt x="1" y="2552"/>
                    </a:lnTo>
                    <a:cubicBezTo>
                      <a:pt x="1" y="2741"/>
                      <a:pt x="158" y="2899"/>
                      <a:pt x="347" y="2899"/>
                    </a:cubicBezTo>
                    <a:lnTo>
                      <a:pt x="4537" y="2899"/>
                    </a:lnTo>
                    <a:cubicBezTo>
                      <a:pt x="4758" y="2899"/>
                      <a:pt x="4915" y="2741"/>
                      <a:pt x="4915" y="2552"/>
                    </a:cubicBezTo>
                    <a:lnTo>
                      <a:pt x="4915" y="1796"/>
                    </a:lnTo>
                    <a:cubicBezTo>
                      <a:pt x="4915" y="1103"/>
                      <a:pt x="4600" y="442"/>
                      <a:pt x="4065" y="1"/>
                    </a:cubicBezTo>
                    <a:cubicBezTo>
                      <a:pt x="3687" y="473"/>
                      <a:pt x="3088" y="788"/>
                      <a:pt x="2458" y="788"/>
                    </a:cubicBezTo>
                    <a:cubicBezTo>
                      <a:pt x="1828" y="788"/>
                      <a:pt x="1198" y="473"/>
                      <a:pt x="85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634;p43"/>
              <p:cNvSpPr/>
              <p:nvPr/>
            </p:nvSpPr>
            <p:spPr>
              <a:xfrm>
                <a:off x="757150" y="4207075"/>
                <a:ext cx="122125" cy="71700"/>
              </a:xfrm>
              <a:custGeom>
                <a:avLst/>
                <a:gdLst/>
                <a:ahLst/>
                <a:cxnLst/>
                <a:rect l="l" t="t" r="r" b="b"/>
                <a:pathLst>
                  <a:path w="4885" h="2868" extrusionOk="0">
                    <a:moveTo>
                      <a:pt x="820" y="0"/>
                    </a:moveTo>
                    <a:cubicBezTo>
                      <a:pt x="316" y="442"/>
                      <a:pt x="1" y="1103"/>
                      <a:pt x="1" y="1796"/>
                    </a:cubicBezTo>
                    <a:lnTo>
                      <a:pt x="1" y="2521"/>
                    </a:lnTo>
                    <a:cubicBezTo>
                      <a:pt x="1" y="2710"/>
                      <a:pt x="158" y="2867"/>
                      <a:pt x="347" y="2867"/>
                    </a:cubicBezTo>
                    <a:lnTo>
                      <a:pt x="4506" y="2867"/>
                    </a:lnTo>
                    <a:cubicBezTo>
                      <a:pt x="4727" y="2867"/>
                      <a:pt x="4884" y="2710"/>
                      <a:pt x="4884" y="2521"/>
                    </a:cubicBezTo>
                    <a:lnTo>
                      <a:pt x="4884" y="1796"/>
                    </a:lnTo>
                    <a:cubicBezTo>
                      <a:pt x="4884" y="1103"/>
                      <a:pt x="4569" y="442"/>
                      <a:pt x="4033" y="0"/>
                    </a:cubicBezTo>
                    <a:cubicBezTo>
                      <a:pt x="3655" y="473"/>
                      <a:pt x="3088" y="788"/>
                      <a:pt x="2427" y="788"/>
                    </a:cubicBezTo>
                    <a:cubicBezTo>
                      <a:pt x="1797" y="788"/>
                      <a:pt x="1198" y="473"/>
                      <a:pt x="82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635;p43"/>
              <p:cNvSpPr/>
              <p:nvPr/>
            </p:nvSpPr>
            <p:spPr>
              <a:xfrm>
                <a:off x="691775" y="4139350"/>
                <a:ext cx="77225" cy="64600"/>
              </a:xfrm>
              <a:custGeom>
                <a:avLst/>
                <a:gdLst/>
                <a:ahLst/>
                <a:cxnLst/>
                <a:rect l="l" t="t" r="r" b="b"/>
                <a:pathLst>
                  <a:path w="3089" h="2584" extrusionOk="0">
                    <a:moveTo>
                      <a:pt x="1198" y="0"/>
                    </a:moveTo>
                    <a:lnTo>
                      <a:pt x="1198" y="882"/>
                    </a:lnTo>
                    <a:lnTo>
                      <a:pt x="1" y="2079"/>
                    </a:lnTo>
                    <a:cubicBezTo>
                      <a:pt x="221" y="2237"/>
                      <a:pt x="284" y="2300"/>
                      <a:pt x="473" y="2583"/>
                    </a:cubicBezTo>
                    <a:lnTo>
                      <a:pt x="1545" y="1575"/>
                    </a:lnTo>
                    <a:lnTo>
                      <a:pt x="2616" y="2583"/>
                    </a:lnTo>
                    <a:cubicBezTo>
                      <a:pt x="2773" y="2394"/>
                      <a:pt x="2931" y="2237"/>
                      <a:pt x="3088" y="2111"/>
                    </a:cubicBezTo>
                    <a:lnTo>
                      <a:pt x="1891" y="882"/>
                    </a:lnTo>
                    <a:lnTo>
                      <a:pt x="189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6" name="Группа 55"/>
          <p:cNvGrpSpPr/>
          <p:nvPr/>
        </p:nvGrpSpPr>
        <p:grpSpPr>
          <a:xfrm>
            <a:off x="4296325" y="1752222"/>
            <a:ext cx="673500" cy="676800"/>
            <a:chOff x="5169775" y="2294897"/>
            <a:chExt cx="673500" cy="676800"/>
          </a:xfrm>
        </p:grpSpPr>
        <p:sp>
          <p:nvSpPr>
            <p:cNvPr id="57" name="Google Shape;615;p43"/>
            <p:cNvSpPr/>
            <p:nvPr/>
          </p:nvSpPr>
          <p:spPr>
            <a:xfrm>
              <a:off x="5169775" y="2294897"/>
              <a:ext cx="673500" cy="676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0"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  <p:grpSp>
          <p:nvGrpSpPr>
            <p:cNvPr id="58" name="Google Shape;649;p43"/>
            <p:cNvGrpSpPr/>
            <p:nvPr/>
          </p:nvGrpSpPr>
          <p:grpSpPr>
            <a:xfrm>
              <a:off x="5341899" y="2469732"/>
              <a:ext cx="329601" cy="327739"/>
              <a:chOff x="5727850" y="3609275"/>
              <a:chExt cx="278850" cy="277275"/>
            </a:xfrm>
          </p:grpSpPr>
          <p:sp>
            <p:nvSpPr>
              <p:cNvPr id="59" name="Google Shape;650;p43"/>
              <p:cNvSpPr/>
              <p:nvPr/>
            </p:nvSpPr>
            <p:spPr>
              <a:xfrm>
                <a:off x="5884600" y="3765225"/>
                <a:ext cx="122100" cy="12132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4853" extrusionOk="0">
                    <a:moveTo>
                      <a:pt x="2426" y="662"/>
                    </a:moveTo>
                    <a:cubicBezTo>
                      <a:pt x="2646" y="662"/>
                      <a:pt x="2804" y="819"/>
                      <a:pt x="2804" y="1008"/>
                    </a:cubicBezTo>
                    <a:cubicBezTo>
                      <a:pt x="2804" y="1197"/>
                      <a:pt x="2646" y="1355"/>
                      <a:pt x="2426" y="1355"/>
                    </a:cubicBezTo>
                    <a:cubicBezTo>
                      <a:pt x="2237" y="1355"/>
                      <a:pt x="2079" y="1197"/>
                      <a:pt x="2079" y="1008"/>
                    </a:cubicBezTo>
                    <a:cubicBezTo>
                      <a:pt x="2079" y="819"/>
                      <a:pt x="2237" y="662"/>
                      <a:pt x="2426" y="662"/>
                    </a:cubicBezTo>
                    <a:close/>
                    <a:moveTo>
                      <a:pt x="2426" y="1670"/>
                    </a:moveTo>
                    <a:cubicBezTo>
                      <a:pt x="2646" y="1670"/>
                      <a:pt x="2804" y="1828"/>
                      <a:pt x="2804" y="2048"/>
                    </a:cubicBezTo>
                    <a:lnTo>
                      <a:pt x="2804" y="3781"/>
                    </a:lnTo>
                    <a:cubicBezTo>
                      <a:pt x="2804" y="3970"/>
                      <a:pt x="2646" y="4127"/>
                      <a:pt x="2426" y="4127"/>
                    </a:cubicBezTo>
                    <a:cubicBezTo>
                      <a:pt x="2237" y="4127"/>
                      <a:pt x="2079" y="3970"/>
                      <a:pt x="2079" y="3781"/>
                    </a:cubicBezTo>
                    <a:lnTo>
                      <a:pt x="2079" y="2048"/>
                    </a:lnTo>
                    <a:cubicBezTo>
                      <a:pt x="2079" y="1828"/>
                      <a:pt x="2237" y="1670"/>
                      <a:pt x="2426" y="1670"/>
                    </a:cubicBezTo>
                    <a:close/>
                    <a:moveTo>
                      <a:pt x="2426" y="0"/>
                    </a:moveTo>
                    <a:cubicBezTo>
                      <a:pt x="1103" y="0"/>
                      <a:pt x="0" y="1103"/>
                      <a:pt x="0" y="2426"/>
                    </a:cubicBezTo>
                    <a:cubicBezTo>
                      <a:pt x="0" y="3749"/>
                      <a:pt x="1103" y="4852"/>
                      <a:pt x="2426" y="4852"/>
                    </a:cubicBezTo>
                    <a:cubicBezTo>
                      <a:pt x="3781" y="4852"/>
                      <a:pt x="4883" y="3749"/>
                      <a:pt x="4883" y="2426"/>
                    </a:cubicBezTo>
                    <a:cubicBezTo>
                      <a:pt x="4883" y="1040"/>
                      <a:pt x="3781" y="0"/>
                      <a:pt x="24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51;p43"/>
              <p:cNvSpPr/>
              <p:nvPr/>
            </p:nvSpPr>
            <p:spPr>
              <a:xfrm>
                <a:off x="5727850" y="3669125"/>
                <a:ext cx="35475" cy="21662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8665" extrusionOk="0">
                    <a:moveTo>
                      <a:pt x="32" y="1"/>
                    </a:moveTo>
                    <a:lnTo>
                      <a:pt x="32" y="7310"/>
                    </a:lnTo>
                    <a:cubicBezTo>
                      <a:pt x="1" y="8034"/>
                      <a:pt x="631" y="8665"/>
                      <a:pt x="1418" y="8665"/>
                    </a:cubicBezTo>
                    <a:lnTo>
                      <a:pt x="1418" y="347"/>
                    </a:lnTo>
                    <a:lnTo>
                      <a:pt x="1072" y="347"/>
                    </a:lnTo>
                    <a:cubicBezTo>
                      <a:pt x="662" y="347"/>
                      <a:pt x="316" y="253"/>
                      <a:pt x="3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52;p43"/>
              <p:cNvSpPr/>
              <p:nvPr/>
            </p:nvSpPr>
            <p:spPr>
              <a:xfrm>
                <a:off x="5779825" y="3677800"/>
                <a:ext cx="174900" cy="207950"/>
              </a:xfrm>
              <a:custGeom>
                <a:avLst/>
                <a:gdLst/>
                <a:ahLst/>
                <a:cxnLst/>
                <a:rect l="l" t="t" r="r" b="b"/>
                <a:pathLst>
                  <a:path w="6996" h="8318" extrusionOk="0">
                    <a:moveTo>
                      <a:pt x="5262" y="693"/>
                    </a:moveTo>
                    <a:cubicBezTo>
                      <a:pt x="5451" y="693"/>
                      <a:pt x="5609" y="851"/>
                      <a:pt x="5609" y="1040"/>
                    </a:cubicBezTo>
                    <a:cubicBezTo>
                      <a:pt x="5609" y="1229"/>
                      <a:pt x="5451" y="1386"/>
                      <a:pt x="5262" y="1386"/>
                    </a:cubicBezTo>
                    <a:lnTo>
                      <a:pt x="1072" y="1386"/>
                    </a:lnTo>
                    <a:cubicBezTo>
                      <a:pt x="883" y="1386"/>
                      <a:pt x="726" y="1229"/>
                      <a:pt x="726" y="1040"/>
                    </a:cubicBezTo>
                    <a:cubicBezTo>
                      <a:pt x="726" y="851"/>
                      <a:pt x="883" y="693"/>
                      <a:pt x="1072" y="693"/>
                    </a:cubicBezTo>
                    <a:close/>
                    <a:moveTo>
                      <a:pt x="5262" y="2080"/>
                    </a:moveTo>
                    <a:cubicBezTo>
                      <a:pt x="5451" y="2080"/>
                      <a:pt x="5609" y="2237"/>
                      <a:pt x="5609" y="2426"/>
                    </a:cubicBezTo>
                    <a:cubicBezTo>
                      <a:pt x="5609" y="2615"/>
                      <a:pt x="5451" y="2773"/>
                      <a:pt x="5262" y="2773"/>
                    </a:cubicBezTo>
                    <a:lnTo>
                      <a:pt x="1072" y="2773"/>
                    </a:lnTo>
                    <a:cubicBezTo>
                      <a:pt x="883" y="2773"/>
                      <a:pt x="726" y="2615"/>
                      <a:pt x="726" y="2426"/>
                    </a:cubicBezTo>
                    <a:cubicBezTo>
                      <a:pt x="726" y="2237"/>
                      <a:pt x="883" y="2080"/>
                      <a:pt x="1072" y="2080"/>
                    </a:cubicBezTo>
                    <a:close/>
                    <a:moveTo>
                      <a:pt x="1" y="0"/>
                    </a:moveTo>
                    <a:lnTo>
                      <a:pt x="1" y="8318"/>
                    </a:lnTo>
                    <a:lnTo>
                      <a:pt x="4695" y="8318"/>
                    </a:lnTo>
                    <a:cubicBezTo>
                      <a:pt x="4002" y="7750"/>
                      <a:pt x="3498" y="6868"/>
                      <a:pt x="3498" y="5892"/>
                    </a:cubicBezTo>
                    <a:cubicBezTo>
                      <a:pt x="3498" y="5766"/>
                      <a:pt x="3561" y="5640"/>
                      <a:pt x="3561" y="5545"/>
                    </a:cubicBezTo>
                    <a:lnTo>
                      <a:pt x="1072" y="5545"/>
                    </a:lnTo>
                    <a:cubicBezTo>
                      <a:pt x="883" y="5545"/>
                      <a:pt x="726" y="5388"/>
                      <a:pt x="726" y="5167"/>
                    </a:cubicBezTo>
                    <a:lnTo>
                      <a:pt x="726" y="3812"/>
                    </a:lnTo>
                    <a:cubicBezTo>
                      <a:pt x="726" y="3592"/>
                      <a:pt x="883" y="3434"/>
                      <a:pt x="1072" y="3434"/>
                    </a:cubicBezTo>
                    <a:lnTo>
                      <a:pt x="4695" y="3434"/>
                    </a:lnTo>
                    <a:cubicBezTo>
                      <a:pt x="5199" y="3056"/>
                      <a:pt x="5861" y="2773"/>
                      <a:pt x="6617" y="2773"/>
                    </a:cubicBezTo>
                    <a:cubicBezTo>
                      <a:pt x="6743" y="2773"/>
                      <a:pt x="6869" y="2804"/>
                      <a:pt x="6995" y="2804"/>
                    </a:cubicBezTo>
                    <a:lnTo>
                      <a:pt x="699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53;p43"/>
              <p:cNvSpPr/>
              <p:nvPr/>
            </p:nvSpPr>
            <p:spPr>
              <a:xfrm>
                <a:off x="5815275" y="3781750"/>
                <a:ext cx="6620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694" extrusionOk="0">
                    <a:moveTo>
                      <a:pt x="1" y="1"/>
                    </a:moveTo>
                    <a:lnTo>
                      <a:pt x="1" y="694"/>
                    </a:lnTo>
                    <a:lnTo>
                      <a:pt x="2301" y="694"/>
                    </a:lnTo>
                    <a:cubicBezTo>
                      <a:pt x="2364" y="473"/>
                      <a:pt x="2490" y="221"/>
                      <a:pt x="264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54;p43"/>
              <p:cNvSpPr/>
              <p:nvPr/>
            </p:nvSpPr>
            <p:spPr>
              <a:xfrm>
                <a:off x="5727850" y="3609275"/>
                <a:ext cx="226075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9043" h="2049" extrusionOk="0">
                    <a:moveTo>
                      <a:pt x="1072" y="0"/>
                    </a:moveTo>
                    <a:cubicBezTo>
                      <a:pt x="473" y="0"/>
                      <a:pt x="32" y="473"/>
                      <a:pt x="32" y="1040"/>
                    </a:cubicBezTo>
                    <a:cubicBezTo>
                      <a:pt x="1" y="1576"/>
                      <a:pt x="473" y="2048"/>
                      <a:pt x="1072" y="2048"/>
                    </a:cubicBezTo>
                    <a:lnTo>
                      <a:pt x="9043" y="2048"/>
                    </a:lnTo>
                    <a:cubicBezTo>
                      <a:pt x="8475" y="2048"/>
                      <a:pt x="8034" y="1576"/>
                      <a:pt x="8034" y="1040"/>
                    </a:cubicBezTo>
                    <a:cubicBezTo>
                      <a:pt x="8034" y="441"/>
                      <a:pt x="8507" y="0"/>
                      <a:pt x="90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0"/>
          <p:cNvSpPr txBox="1">
            <a:spLocks noGrp="1"/>
          </p:cNvSpPr>
          <p:nvPr>
            <p:ph type="ctrTitle"/>
          </p:nvPr>
        </p:nvSpPr>
        <p:spPr>
          <a:xfrm>
            <a:off x="2412745" y="644037"/>
            <a:ext cx="4415990" cy="91530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-RU" dirty="0">
                <a:solidFill>
                  <a:schemeClr val="dk1"/>
                </a:solidFill>
              </a:rPr>
              <a:t>Спасибо!</a:t>
            </a:r>
            <a:endParaRPr dirty="0"/>
          </a:p>
        </p:txBody>
      </p:sp>
      <p:grpSp>
        <p:nvGrpSpPr>
          <p:cNvPr id="203" name="Google Shape;203;p30"/>
          <p:cNvGrpSpPr/>
          <p:nvPr/>
        </p:nvGrpSpPr>
        <p:grpSpPr>
          <a:xfrm>
            <a:off x="8141464" y="463731"/>
            <a:ext cx="2015002" cy="2015002"/>
            <a:chOff x="1114450" y="4400575"/>
            <a:chExt cx="1476300" cy="1476300"/>
          </a:xfrm>
        </p:grpSpPr>
        <p:sp>
          <p:nvSpPr>
            <p:cNvPr id="204" name="Google Shape;204;p30"/>
            <p:cNvSpPr/>
            <p:nvPr/>
          </p:nvSpPr>
          <p:spPr>
            <a:xfrm>
              <a:off x="1114450" y="4400575"/>
              <a:ext cx="1476300" cy="1476300"/>
            </a:xfrm>
            <a:prstGeom prst="ellipse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30"/>
            <p:cNvSpPr/>
            <p:nvPr/>
          </p:nvSpPr>
          <p:spPr>
            <a:xfrm>
              <a:off x="1228725" y="4514850"/>
              <a:ext cx="1247700" cy="1247700"/>
            </a:xfrm>
            <a:prstGeom prst="ellipse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0"/>
            <p:cNvSpPr/>
            <p:nvPr/>
          </p:nvSpPr>
          <p:spPr>
            <a:xfrm>
              <a:off x="1466850" y="4752975"/>
              <a:ext cx="771600" cy="771600"/>
            </a:xfrm>
            <a:prstGeom prst="ellipse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30"/>
            <p:cNvSpPr/>
            <p:nvPr/>
          </p:nvSpPr>
          <p:spPr>
            <a:xfrm>
              <a:off x="1347800" y="4633925"/>
              <a:ext cx="1009800" cy="1009800"/>
            </a:xfrm>
            <a:prstGeom prst="ellipse">
              <a:avLst/>
            </a:prstGeom>
            <a:noFill/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" name="Google Shape;208;p30"/>
          <p:cNvGrpSpPr/>
          <p:nvPr/>
        </p:nvGrpSpPr>
        <p:grpSpPr>
          <a:xfrm>
            <a:off x="296409" y="-621723"/>
            <a:ext cx="1352636" cy="1352636"/>
            <a:chOff x="6523625" y="2298187"/>
            <a:chExt cx="1463100" cy="1463100"/>
          </a:xfrm>
        </p:grpSpPr>
        <p:sp>
          <p:nvSpPr>
            <p:cNvPr id="209" name="Google Shape;209;p30"/>
            <p:cNvSpPr/>
            <p:nvPr/>
          </p:nvSpPr>
          <p:spPr>
            <a:xfrm rot="10800000">
              <a:off x="6523625" y="2298187"/>
              <a:ext cx="1463100" cy="1463100"/>
            </a:xfrm>
            <a:prstGeom prst="blockArc">
              <a:avLst>
                <a:gd name="adj1" fmla="val 10800000"/>
                <a:gd name="adj2" fmla="val 5843"/>
                <a:gd name="adj3" fmla="val 13722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0"/>
            <p:cNvSpPr/>
            <p:nvPr/>
          </p:nvSpPr>
          <p:spPr>
            <a:xfrm rot="10800000">
              <a:off x="6830500" y="2605075"/>
              <a:ext cx="849300" cy="849300"/>
            </a:xfrm>
            <a:prstGeom prst="blockArc">
              <a:avLst>
                <a:gd name="adj1" fmla="val 10800000"/>
                <a:gd name="adj2" fmla="val 5843"/>
                <a:gd name="adj3" fmla="val 1372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1" name="Google Shape;211;p30"/>
          <p:cNvGrpSpPr/>
          <p:nvPr/>
        </p:nvGrpSpPr>
        <p:grpSpPr>
          <a:xfrm>
            <a:off x="1060158" y="4568736"/>
            <a:ext cx="1352685" cy="79697"/>
            <a:chOff x="6176950" y="485775"/>
            <a:chExt cx="1619400" cy="95400"/>
          </a:xfrm>
        </p:grpSpPr>
        <p:sp>
          <p:nvSpPr>
            <p:cNvPr id="212" name="Google Shape;212;p30"/>
            <p:cNvSpPr/>
            <p:nvPr/>
          </p:nvSpPr>
          <p:spPr>
            <a:xfrm>
              <a:off x="61769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0"/>
            <p:cNvSpPr/>
            <p:nvPr/>
          </p:nvSpPr>
          <p:spPr>
            <a:xfrm>
              <a:off x="64817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0"/>
            <p:cNvSpPr/>
            <p:nvPr/>
          </p:nvSpPr>
          <p:spPr>
            <a:xfrm>
              <a:off x="67865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0"/>
            <p:cNvSpPr/>
            <p:nvPr/>
          </p:nvSpPr>
          <p:spPr>
            <a:xfrm>
              <a:off x="70913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0"/>
            <p:cNvSpPr/>
            <p:nvPr/>
          </p:nvSpPr>
          <p:spPr>
            <a:xfrm>
              <a:off x="73961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0"/>
            <p:cNvSpPr/>
            <p:nvPr/>
          </p:nvSpPr>
          <p:spPr>
            <a:xfrm>
              <a:off x="7700950" y="485775"/>
              <a:ext cx="95400" cy="9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934034" y="1658857"/>
            <a:ext cx="53734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ctr"/>
            <a:r>
              <a:rPr lang="ru-RU" sz="2800" b="1" dirty="0">
                <a:solidFill>
                  <a:schemeClr val="dk2"/>
                </a:solidFill>
                <a:latin typeface="Philosopher"/>
                <a:ea typeface="Philosopher"/>
                <a:cs typeface="Philosopher"/>
                <a:sym typeface="Philosopher"/>
              </a:rPr>
              <a:t>Есть вопросы?</a:t>
            </a:r>
          </a:p>
          <a:p>
            <a:pPr marL="0" lvl="0" indent="0" algn="ctr"/>
            <a:r>
              <a:rPr lang="en-US" dirty="0"/>
              <a:t>info.dou45@obr.gov.spb.ru </a:t>
            </a:r>
          </a:p>
          <a:p>
            <a:pPr lvl="0" algn="ctr">
              <a:buClr>
                <a:schemeClr val="lt1"/>
              </a:buClr>
              <a:buSzPts val="1100"/>
            </a:pPr>
            <a:r>
              <a:rPr lang="en-US" dirty="0"/>
              <a:t>+7 (812) 303-35-44, +7 (812) 303-35-49</a:t>
            </a:r>
            <a:endParaRPr lang="ru-RU" dirty="0"/>
          </a:p>
          <a:p>
            <a:pPr lvl="0" algn="ctr">
              <a:buClr>
                <a:schemeClr val="lt1"/>
              </a:buClr>
              <a:buSzPts val="1100"/>
            </a:pPr>
            <a:r>
              <a:rPr lang="en-US" dirty="0">
                <a:hlinkClick r:id="rId3"/>
              </a:rPr>
              <a:t>https://45spb.tvoysadik.ru/</a:t>
            </a:r>
            <a:endParaRPr lang="ru-RU" dirty="0"/>
          </a:p>
          <a:p>
            <a:pPr lvl="0" algn="ctr">
              <a:buClr>
                <a:schemeClr val="lt1"/>
              </a:buClr>
              <a:buSzPts val="1100"/>
            </a:pPr>
            <a:r>
              <a:rPr lang="en-US" dirty="0">
                <a:hlinkClick r:id="rId4"/>
              </a:rPr>
              <a:t>https://vk.com/primdou45</a:t>
            </a:r>
            <a:endParaRPr lang="en-US" dirty="0"/>
          </a:p>
        </p:txBody>
      </p:sp>
      <p:grpSp>
        <p:nvGrpSpPr>
          <p:cNvPr id="21" name="Google Shape;7886;p65"/>
          <p:cNvGrpSpPr/>
          <p:nvPr/>
        </p:nvGrpSpPr>
        <p:grpSpPr>
          <a:xfrm>
            <a:off x="4191549" y="3143585"/>
            <a:ext cx="387539" cy="386888"/>
            <a:chOff x="2408992" y="1722875"/>
            <a:chExt cx="397761" cy="397093"/>
          </a:xfrm>
          <a:solidFill>
            <a:schemeClr val="bg2"/>
          </a:solidFill>
        </p:grpSpPr>
        <p:sp>
          <p:nvSpPr>
            <p:cNvPr id="22" name="Google Shape;7887;p65"/>
            <p:cNvSpPr/>
            <p:nvPr/>
          </p:nvSpPr>
          <p:spPr>
            <a:xfrm>
              <a:off x="2492135" y="1827639"/>
              <a:ext cx="213667" cy="185326"/>
            </a:xfrm>
            <a:custGeom>
              <a:avLst/>
              <a:gdLst/>
              <a:ahLst/>
              <a:cxnLst/>
              <a:rect l="l" t="t" r="r" b="b"/>
              <a:pathLst>
                <a:path w="10238" h="8880" extrusionOk="0">
                  <a:moveTo>
                    <a:pt x="2548" y="1"/>
                  </a:moveTo>
                  <a:cubicBezTo>
                    <a:pt x="2277" y="1"/>
                    <a:pt x="2002" y="169"/>
                    <a:pt x="1743" y="427"/>
                  </a:cubicBezTo>
                  <a:cubicBezTo>
                    <a:pt x="1" y="2171"/>
                    <a:pt x="2739" y="5655"/>
                    <a:pt x="3567" y="6491"/>
                  </a:cubicBezTo>
                  <a:cubicBezTo>
                    <a:pt x="4206" y="7123"/>
                    <a:pt x="6403" y="8880"/>
                    <a:pt x="8179" y="8880"/>
                  </a:cubicBezTo>
                  <a:cubicBezTo>
                    <a:pt x="8718" y="8880"/>
                    <a:pt x="9219" y="8718"/>
                    <a:pt x="9626" y="8312"/>
                  </a:cubicBezTo>
                  <a:cubicBezTo>
                    <a:pt x="10054" y="7884"/>
                    <a:pt x="10238" y="7401"/>
                    <a:pt x="9812" y="6981"/>
                  </a:cubicBezTo>
                  <a:cubicBezTo>
                    <a:pt x="9168" y="6339"/>
                    <a:pt x="8797" y="6140"/>
                    <a:pt x="8555" y="6140"/>
                  </a:cubicBezTo>
                  <a:cubicBezTo>
                    <a:pt x="8422" y="6140"/>
                    <a:pt x="8327" y="6200"/>
                    <a:pt x="8248" y="6279"/>
                  </a:cubicBezTo>
                  <a:cubicBezTo>
                    <a:pt x="8064" y="6461"/>
                    <a:pt x="7636" y="7077"/>
                    <a:pt x="7461" y="7252"/>
                  </a:cubicBezTo>
                  <a:cubicBezTo>
                    <a:pt x="7260" y="7452"/>
                    <a:pt x="7021" y="7534"/>
                    <a:pt x="6762" y="7534"/>
                  </a:cubicBezTo>
                  <a:cubicBezTo>
                    <a:pt x="5839" y="7534"/>
                    <a:pt x="4665" y="6485"/>
                    <a:pt x="4117" y="5939"/>
                  </a:cubicBezTo>
                  <a:lnTo>
                    <a:pt x="4115" y="5938"/>
                  </a:lnTo>
                  <a:cubicBezTo>
                    <a:pt x="3417" y="5235"/>
                    <a:pt x="1890" y="3505"/>
                    <a:pt x="2803" y="2592"/>
                  </a:cubicBezTo>
                  <a:cubicBezTo>
                    <a:pt x="2879" y="2516"/>
                    <a:pt x="3056" y="2378"/>
                    <a:pt x="3254" y="2228"/>
                  </a:cubicBezTo>
                  <a:cubicBezTo>
                    <a:pt x="3445" y="2083"/>
                    <a:pt x="3661" y="1922"/>
                    <a:pt x="3776" y="1807"/>
                  </a:cubicBezTo>
                  <a:cubicBezTo>
                    <a:pt x="3999" y="1584"/>
                    <a:pt x="4069" y="1241"/>
                    <a:pt x="3080" y="250"/>
                  </a:cubicBezTo>
                  <a:cubicBezTo>
                    <a:pt x="2909" y="76"/>
                    <a:pt x="2730" y="1"/>
                    <a:pt x="25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Google Shape;7888;p65"/>
            <p:cNvSpPr/>
            <p:nvPr/>
          </p:nvSpPr>
          <p:spPr>
            <a:xfrm>
              <a:off x="2408992" y="1722875"/>
              <a:ext cx="397761" cy="397093"/>
            </a:xfrm>
            <a:custGeom>
              <a:avLst/>
              <a:gdLst/>
              <a:ahLst/>
              <a:cxnLst/>
              <a:rect l="l" t="t" r="r" b="b"/>
              <a:pathLst>
                <a:path w="19059" h="19027" extrusionOk="0">
                  <a:moveTo>
                    <a:pt x="6538" y="3907"/>
                  </a:moveTo>
                  <a:cubicBezTo>
                    <a:pt x="7030" y="3907"/>
                    <a:pt x="7490" y="4114"/>
                    <a:pt x="7853" y="4483"/>
                  </a:cubicBezTo>
                  <a:cubicBezTo>
                    <a:pt x="8326" y="4955"/>
                    <a:pt x="9768" y="6397"/>
                    <a:pt x="8549" y="7616"/>
                  </a:cubicBezTo>
                  <a:cubicBezTo>
                    <a:pt x="8407" y="7756"/>
                    <a:pt x="8145" y="7957"/>
                    <a:pt x="7912" y="8136"/>
                  </a:cubicBezTo>
                  <a:cubicBezTo>
                    <a:pt x="7767" y="8246"/>
                    <a:pt x="7634" y="8343"/>
                    <a:pt x="7576" y="8400"/>
                  </a:cubicBezTo>
                  <a:cubicBezTo>
                    <a:pt x="7599" y="8585"/>
                    <a:pt x="8227" y="9504"/>
                    <a:pt x="8888" y="10169"/>
                  </a:cubicBezTo>
                  <a:cubicBezTo>
                    <a:pt x="9546" y="10823"/>
                    <a:pt x="10450" y="11437"/>
                    <a:pt x="10732" y="11437"/>
                  </a:cubicBezTo>
                  <a:cubicBezTo>
                    <a:pt x="10736" y="11437"/>
                    <a:pt x="10740" y="11437"/>
                    <a:pt x="10744" y="11437"/>
                  </a:cubicBezTo>
                  <a:cubicBezTo>
                    <a:pt x="10716" y="11423"/>
                    <a:pt x="10813" y="11292"/>
                    <a:pt x="10923" y="11147"/>
                  </a:cubicBezTo>
                  <a:cubicBezTo>
                    <a:pt x="11100" y="10913"/>
                    <a:pt x="11301" y="10650"/>
                    <a:pt x="11443" y="10510"/>
                  </a:cubicBezTo>
                  <a:cubicBezTo>
                    <a:pt x="11789" y="10163"/>
                    <a:pt x="12153" y="10031"/>
                    <a:pt x="12508" y="10031"/>
                  </a:cubicBezTo>
                  <a:cubicBezTo>
                    <a:pt x="13402" y="10031"/>
                    <a:pt x="14236" y="10866"/>
                    <a:pt x="14576" y="11205"/>
                  </a:cubicBezTo>
                  <a:cubicBezTo>
                    <a:pt x="15328" y="11943"/>
                    <a:pt x="15425" y="13093"/>
                    <a:pt x="14399" y="14119"/>
                  </a:cubicBezTo>
                  <a:cubicBezTo>
                    <a:pt x="13750" y="14770"/>
                    <a:pt x="12980" y="15023"/>
                    <a:pt x="12179" y="15023"/>
                  </a:cubicBezTo>
                  <a:cubicBezTo>
                    <a:pt x="10063" y="15023"/>
                    <a:pt x="7723" y="13248"/>
                    <a:pt x="6764" y="12299"/>
                  </a:cubicBezTo>
                  <a:cubicBezTo>
                    <a:pt x="5451" y="10974"/>
                    <a:pt x="2573" y="7025"/>
                    <a:pt x="4938" y="4660"/>
                  </a:cubicBezTo>
                  <a:cubicBezTo>
                    <a:pt x="5458" y="4140"/>
                    <a:pt x="6017" y="3907"/>
                    <a:pt x="6538" y="3907"/>
                  </a:cubicBezTo>
                  <a:close/>
                  <a:moveTo>
                    <a:pt x="9545" y="0"/>
                  </a:moveTo>
                  <a:cubicBezTo>
                    <a:pt x="4319" y="0"/>
                    <a:pt x="31" y="4288"/>
                    <a:pt x="31" y="9514"/>
                  </a:cubicBezTo>
                  <a:cubicBezTo>
                    <a:pt x="31" y="11064"/>
                    <a:pt x="448" y="12594"/>
                    <a:pt x="1172" y="13954"/>
                  </a:cubicBezTo>
                  <a:lnTo>
                    <a:pt x="49" y="18334"/>
                  </a:lnTo>
                  <a:cubicBezTo>
                    <a:pt x="1" y="18524"/>
                    <a:pt x="57" y="18725"/>
                    <a:pt x="195" y="18863"/>
                  </a:cubicBezTo>
                  <a:cubicBezTo>
                    <a:pt x="302" y="18971"/>
                    <a:pt x="445" y="19027"/>
                    <a:pt x="590" y="19027"/>
                  </a:cubicBezTo>
                  <a:cubicBezTo>
                    <a:pt x="635" y="19027"/>
                    <a:pt x="680" y="19021"/>
                    <a:pt x="724" y="19010"/>
                  </a:cubicBezTo>
                  <a:lnTo>
                    <a:pt x="5104" y="17887"/>
                  </a:lnTo>
                  <a:cubicBezTo>
                    <a:pt x="6465" y="18609"/>
                    <a:pt x="7995" y="19026"/>
                    <a:pt x="9545" y="19026"/>
                  </a:cubicBezTo>
                  <a:cubicBezTo>
                    <a:pt x="14770" y="19026"/>
                    <a:pt x="19058" y="14738"/>
                    <a:pt x="19058" y="9514"/>
                  </a:cubicBezTo>
                  <a:cubicBezTo>
                    <a:pt x="19058" y="4288"/>
                    <a:pt x="14770" y="0"/>
                    <a:pt x="95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4" name="Google Shape;7612;p65"/>
          <p:cNvGrpSpPr/>
          <p:nvPr/>
        </p:nvGrpSpPr>
        <p:grpSpPr>
          <a:xfrm>
            <a:off x="4804422" y="3165292"/>
            <a:ext cx="421927" cy="419371"/>
            <a:chOff x="-6689825" y="3992050"/>
            <a:chExt cx="293025" cy="291250"/>
          </a:xfrm>
          <a:solidFill>
            <a:schemeClr val="bg2"/>
          </a:solidFill>
        </p:grpSpPr>
        <p:sp>
          <p:nvSpPr>
            <p:cNvPr id="25" name="Google Shape;7613;p65"/>
            <p:cNvSpPr/>
            <p:nvPr/>
          </p:nvSpPr>
          <p:spPr>
            <a:xfrm>
              <a:off x="-6547275" y="3992050"/>
              <a:ext cx="30750" cy="65400"/>
            </a:xfrm>
            <a:custGeom>
              <a:avLst/>
              <a:gdLst/>
              <a:ahLst/>
              <a:cxnLst/>
              <a:rect l="l" t="t" r="r" b="b"/>
              <a:pathLst>
                <a:path w="1230" h="2616" extrusionOk="0">
                  <a:moveTo>
                    <a:pt x="1229" y="1"/>
                  </a:moveTo>
                  <a:cubicBezTo>
                    <a:pt x="757" y="379"/>
                    <a:pt x="284" y="1355"/>
                    <a:pt x="1" y="2616"/>
                  </a:cubicBezTo>
                  <a:lnTo>
                    <a:pt x="1229" y="2616"/>
                  </a:lnTo>
                  <a:lnTo>
                    <a:pt x="122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Google Shape;7614;p65"/>
            <p:cNvSpPr/>
            <p:nvPr/>
          </p:nvSpPr>
          <p:spPr>
            <a:xfrm>
              <a:off x="-6547275" y="4143275"/>
              <a:ext cx="30750" cy="64600"/>
            </a:xfrm>
            <a:custGeom>
              <a:avLst/>
              <a:gdLst/>
              <a:ahLst/>
              <a:cxnLst/>
              <a:rect l="l" t="t" r="r" b="b"/>
              <a:pathLst>
                <a:path w="1230" h="2584" extrusionOk="0">
                  <a:moveTo>
                    <a:pt x="1" y="1"/>
                  </a:moveTo>
                  <a:cubicBezTo>
                    <a:pt x="284" y="1261"/>
                    <a:pt x="757" y="2237"/>
                    <a:pt x="1229" y="2584"/>
                  </a:cubicBezTo>
                  <a:lnTo>
                    <a:pt x="122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Google Shape;7615;p65"/>
            <p:cNvSpPr/>
            <p:nvPr/>
          </p:nvSpPr>
          <p:spPr>
            <a:xfrm>
              <a:off x="-6551200" y="4073975"/>
              <a:ext cx="34675" cy="51200"/>
            </a:xfrm>
            <a:custGeom>
              <a:avLst/>
              <a:gdLst/>
              <a:ahLst/>
              <a:cxnLst/>
              <a:rect l="l" t="t" r="r" b="b"/>
              <a:pathLst>
                <a:path w="1387" h="2048" extrusionOk="0">
                  <a:moveTo>
                    <a:pt x="63" y="0"/>
                  </a:moveTo>
                  <a:cubicBezTo>
                    <a:pt x="0" y="725"/>
                    <a:pt x="0" y="1355"/>
                    <a:pt x="63" y="2048"/>
                  </a:cubicBezTo>
                  <a:lnTo>
                    <a:pt x="1386" y="2048"/>
                  </a:lnTo>
                  <a:lnTo>
                    <a:pt x="138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Google Shape;7616;p65"/>
            <p:cNvSpPr/>
            <p:nvPr/>
          </p:nvSpPr>
          <p:spPr>
            <a:xfrm>
              <a:off x="-6475600" y="3994425"/>
              <a:ext cx="70125" cy="63025"/>
            </a:xfrm>
            <a:custGeom>
              <a:avLst/>
              <a:gdLst/>
              <a:ahLst/>
              <a:cxnLst/>
              <a:rect l="l" t="t" r="r" b="b"/>
              <a:pathLst>
                <a:path w="2805" h="2521" extrusionOk="0">
                  <a:moveTo>
                    <a:pt x="1" y="0"/>
                  </a:moveTo>
                  <a:cubicBezTo>
                    <a:pt x="442" y="630"/>
                    <a:pt x="757" y="1512"/>
                    <a:pt x="946" y="2521"/>
                  </a:cubicBezTo>
                  <a:lnTo>
                    <a:pt x="2805" y="2521"/>
                  </a:lnTo>
                  <a:cubicBezTo>
                    <a:pt x="2301" y="1292"/>
                    <a:pt x="1261" y="347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Google Shape;7617;p65"/>
            <p:cNvSpPr/>
            <p:nvPr/>
          </p:nvSpPr>
          <p:spPr>
            <a:xfrm>
              <a:off x="-6449600" y="4073975"/>
              <a:ext cx="52800" cy="51200"/>
            </a:xfrm>
            <a:custGeom>
              <a:avLst/>
              <a:gdLst/>
              <a:ahLst/>
              <a:cxnLst/>
              <a:rect l="l" t="t" r="r" b="b"/>
              <a:pathLst>
                <a:path w="2112" h="2048" extrusionOk="0">
                  <a:moveTo>
                    <a:pt x="0" y="0"/>
                  </a:moveTo>
                  <a:cubicBezTo>
                    <a:pt x="63" y="725"/>
                    <a:pt x="63" y="1355"/>
                    <a:pt x="0" y="2048"/>
                  </a:cubicBezTo>
                  <a:lnTo>
                    <a:pt x="1954" y="2048"/>
                  </a:lnTo>
                  <a:cubicBezTo>
                    <a:pt x="2048" y="1733"/>
                    <a:pt x="2080" y="1386"/>
                    <a:pt x="2080" y="1040"/>
                  </a:cubicBezTo>
                  <a:cubicBezTo>
                    <a:pt x="2111" y="662"/>
                    <a:pt x="2048" y="347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Google Shape;7618;p65"/>
            <p:cNvSpPr/>
            <p:nvPr/>
          </p:nvSpPr>
          <p:spPr>
            <a:xfrm>
              <a:off x="-6500000" y="3992050"/>
              <a:ext cx="30725" cy="65400"/>
            </a:xfrm>
            <a:custGeom>
              <a:avLst/>
              <a:gdLst/>
              <a:ahLst/>
              <a:cxnLst/>
              <a:rect l="l" t="t" r="r" b="b"/>
              <a:pathLst>
                <a:path w="1229" h="2616" extrusionOk="0">
                  <a:moveTo>
                    <a:pt x="0" y="1"/>
                  </a:moveTo>
                  <a:lnTo>
                    <a:pt x="0" y="2616"/>
                  </a:lnTo>
                  <a:lnTo>
                    <a:pt x="1229" y="2616"/>
                  </a:lnTo>
                  <a:cubicBezTo>
                    <a:pt x="977" y="1355"/>
                    <a:pt x="473" y="379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Google Shape;7619;p65"/>
            <p:cNvSpPr/>
            <p:nvPr/>
          </p:nvSpPr>
          <p:spPr>
            <a:xfrm>
              <a:off x="-6500000" y="4143275"/>
              <a:ext cx="30725" cy="64600"/>
            </a:xfrm>
            <a:custGeom>
              <a:avLst/>
              <a:gdLst/>
              <a:ahLst/>
              <a:cxnLst/>
              <a:rect l="l" t="t" r="r" b="b"/>
              <a:pathLst>
                <a:path w="1229" h="2584" extrusionOk="0">
                  <a:moveTo>
                    <a:pt x="0" y="1"/>
                  </a:moveTo>
                  <a:lnTo>
                    <a:pt x="0" y="2584"/>
                  </a:lnTo>
                  <a:cubicBezTo>
                    <a:pt x="473" y="2237"/>
                    <a:pt x="945" y="1261"/>
                    <a:pt x="12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Google Shape;7620;p65"/>
            <p:cNvSpPr/>
            <p:nvPr/>
          </p:nvSpPr>
          <p:spPr>
            <a:xfrm>
              <a:off x="-6689825" y="4141700"/>
              <a:ext cx="149675" cy="141600"/>
            </a:xfrm>
            <a:custGeom>
              <a:avLst/>
              <a:gdLst/>
              <a:ahLst/>
              <a:cxnLst/>
              <a:rect l="l" t="t" r="r" b="b"/>
              <a:pathLst>
                <a:path w="5987" h="5664" extrusionOk="0">
                  <a:moveTo>
                    <a:pt x="3182" y="1"/>
                  </a:moveTo>
                  <a:cubicBezTo>
                    <a:pt x="3371" y="442"/>
                    <a:pt x="3623" y="851"/>
                    <a:pt x="3938" y="1198"/>
                  </a:cubicBezTo>
                  <a:lnTo>
                    <a:pt x="3088" y="2017"/>
                  </a:lnTo>
                  <a:cubicBezTo>
                    <a:pt x="2946" y="1946"/>
                    <a:pt x="2791" y="1911"/>
                    <a:pt x="2638" y="1911"/>
                  </a:cubicBezTo>
                  <a:cubicBezTo>
                    <a:pt x="2382" y="1911"/>
                    <a:pt x="2131" y="2009"/>
                    <a:pt x="1954" y="2206"/>
                  </a:cubicBezTo>
                  <a:lnTo>
                    <a:pt x="378" y="3907"/>
                  </a:lnTo>
                  <a:cubicBezTo>
                    <a:pt x="0" y="4317"/>
                    <a:pt x="0" y="4978"/>
                    <a:pt x="378" y="5356"/>
                  </a:cubicBezTo>
                  <a:cubicBezTo>
                    <a:pt x="583" y="5561"/>
                    <a:pt x="851" y="5664"/>
                    <a:pt x="1115" y="5664"/>
                  </a:cubicBezTo>
                  <a:cubicBezTo>
                    <a:pt x="1379" y="5664"/>
                    <a:pt x="1639" y="5561"/>
                    <a:pt x="1828" y="5356"/>
                  </a:cubicBezTo>
                  <a:lnTo>
                    <a:pt x="3403" y="3687"/>
                  </a:lnTo>
                  <a:cubicBezTo>
                    <a:pt x="3718" y="3372"/>
                    <a:pt x="3781" y="2899"/>
                    <a:pt x="3623" y="2521"/>
                  </a:cubicBezTo>
                  <a:lnTo>
                    <a:pt x="4443" y="1702"/>
                  </a:lnTo>
                  <a:cubicBezTo>
                    <a:pt x="4821" y="2111"/>
                    <a:pt x="5388" y="2426"/>
                    <a:pt x="5986" y="2584"/>
                  </a:cubicBezTo>
                  <a:cubicBezTo>
                    <a:pt x="5545" y="1954"/>
                    <a:pt x="5230" y="1040"/>
                    <a:pt x="50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Google Shape;7621;p65"/>
            <p:cNvSpPr/>
            <p:nvPr/>
          </p:nvSpPr>
          <p:spPr>
            <a:xfrm>
              <a:off x="-6475600" y="4141700"/>
              <a:ext cx="70125" cy="64600"/>
            </a:xfrm>
            <a:custGeom>
              <a:avLst/>
              <a:gdLst/>
              <a:ahLst/>
              <a:cxnLst/>
              <a:rect l="l" t="t" r="r" b="b"/>
              <a:pathLst>
                <a:path w="2805" h="2584" extrusionOk="0">
                  <a:moveTo>
                    <a:pt x="946" y="1"/>
                  </a:moveTo>
                  <a:cubicBezTo>
                    <a:pt x="757" y="1040"/>
                    <a:pt x="442" y="1954"/>
                    <a:pt x="1" y="2584"/>
                  </a:cubicBezTo>
                  <a:cubicBezTo>
                    <a:pt x="1261" y="2174"/>
                    <a:pt x="2301" y="1229"/>
                    <a:pt x="28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Google Shape;7622;p65"/>
            <p:cNvSpPr/>
            <p:nvPr/>
          </p:nvSpPr>
          <p:spPr>
            <a:xfrm>
              <a:off x="-6618950" y="4073975"/>
              <a:ext cx="52025" cy="51200"/>
            </a:xfrm>
            <a:custGeom>
              <a:avLst/>
              <a:gdLst/>
              <a:ahLst/>
              <a:cxnLst/>
              <a:rect l="l" t="t" r="r" b="b"/>
              <a:pathLst>
                <a:path w="2081" h="2048" extrusionOk="0">
                  <a:moveTo>
                    <a:pt x="95" y="0"/>
                  </a:moveTo>
                  <a:cubicBezTo>
                    <a:pt x="32" y="315"/>
                    <a:pt x="1" y="662"/>
                    <a:pt x="1" y="1040"/>
                  </a:cubicBezTo>
                  <a:cubicBezTo>
                    <a:pt x="1" y="1386"/>
                    <a:pt x="32" y="1733"/>
                    <a:pt x="95" y="2048"/>
                  </a:cubicBezTo>
                  <a:lnTo>
                    <a:pt x="2080" y="2048"/>
                  </a:lnTo>
                  <a:cubicBezTo>
                    <a:pt x="1986" y="1355"/>
                    <a:pt x="1986" y="725"/>
                    <a:pt x="2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Google Shape;7623;p65"/>
            <p:cNvSpPr/>
            <p:nvPr/>
          </p:nvSpPr>
          <p:spPr>
            <a:xfrm>
              <a:off x="-6610275" y="3992850"/>
              <a:ext cx="70125" cy="63025"/>
            </a:xfrm>
            <a:custGeom>
              <a:avLst/>
              <a:gdLst/>
              <a:ahLst/>
              <a:cxnLst/>
              <a:rect l="l" t="t" r="r" b="b"/>
              <a:pathLst>
                <a:path w="2805" h="2521" extrusionOk="0">
                  <a:moveTo>
                    <a:pt x="2804" y="0"/>
                  </a:moveTo>
                  <a:lnTo>
                    <a:pt x="2804" y="0"/>
                  </a:lnTo>
                  <a:cubicBezTo>
                    <a:pt x="1544" y="410"/>
                    <a:pt x="504" y="1355"/>
                    <a:pt x="0" y="2521"/>
                  </a:cubicBezTo>
                  <a:lnTo>
                    <a:pt x="1859" y="2521"/>
                  </a:lnTo>
                  <a:cubicBezTo>
                    <a:pt x="2017" y="1575"/>
                    <a:pt x="2363" y="693"/>
                    <a:pt x="28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Google Shape;7624;p65"/>
            <p:cNvSpPr/>
            <p:nvPr/>
          </p:nvSpPr>
          <p:spPr>
            <a:xfrm>
              <a:off x="-6500000" y="4073975"/>
              <a:ext cx="35450" cy="51200"/>
            </a:xfrm>
            <a:custGeom>
              <a:avLst/>
              <a:gdLst/>
              <a:ahLst/>
              <a:cxnLst/>
              <a:rect l="l" t="t" r="r" b="b"/>
              <a:pathLst>
                <a:path w="1418" h="2048" extrusionOk="0">
                  <a:moveTo>
                    <a:pt x="0" y="0"/>
                  </a:moveTo>
                  <a:lnTo>
                    <a:pt x="0" y="2048"/>
                  </a:lnTo>
                  <a:lnTo>
                    <a:pt x="1292" y="2048"/>
                  </a:lnTo>
                  <a:cubicBezTo>
                    <a:pt x="1418" y="1355"/>
                    <a:pt x="1418" y="725"/>
                    <a:pt x="12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6" name="Рисунок 5">
            <a:hlinkClick r:id="rId4"/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483" y="3035397"/>
            <a:ext cx="601082" cy="601082"/>
          </a:xfrm>
          <a:prstGeom prst="rect">
            <a:avLst/>
          </a:prstGeom>
          <a:noFill/>
        </p:spPr>
      </p:pic>
      <p:grpSp>
        <p:nvGrpSpPr>
          <p:cNvPr id="41" name="Google Shape;7650;p65"/>
          <p:cNvGrpSpPr/>
          <p:nvPr/>
        </p:nvGrpSpPr>
        <p:grpSpPr>
          <a:xfrm>
            <a:off x="3517213" y="3191568"/>
            <a:ext cx="421927" cy="297195"/>
            <a:chOff x="-1199300" y="3279250"/>
            <a:chExt cx="293025" cy="206400"/>
          </a:xfrm>
        </p:grpSpPr>
        <p:sp>
          <p:nvSpPr>
            <p:cNvPr id="42" name="Google Shape;7651;p65"/>
            <p:cNvSpPr/>
            <p:nvPr/>
          </p:nvSpPr>
          <p:spPr>
            <a:xfrm>
              <a:off x="-1183550" y="3395050"/>
              <a:ext cx="261525" cy="90600"/>
            </a:xfrm>
            <a:custGeom>
              <a:avLst/>
              <a:gdLst/>
              <a:ahLst/>
              <a:cxnLst/>
              <a:rect l="l" t="t" r="r" b="b"/>
              <a:pathLst>
                <a:path w="10461" h="3624" extrusionOk="0">
                  <a:moveTo>
                    <a:pt x="3498" y="0"/>
                  </a:moveTo>
                  <a:lnTo>
                    <a:pt x="1" y="3529"/>
                  </a:lnTo>
                  <a:cubicBezTo>
                    <a:pt x="127" y="3623"/>
                    <a:pt x="284" y="3623"/>
                    <a:pt x="442" y="3623"/>
                  </a:cubicBezTo>
                  <a:lnTo>
                    <a:pt x="10051" y="3623"/>
                  </a:lnTo>
                  <a:cubicBezTo>
                    <a:pt x="10208" y="3623"/>
                    <a:pt x="10366" y="3560"/>
                    <a:pt x="10460" y="3529"/>
                  </a:cubicBezTo>
                  <a:lnTo>
                    <a:pt x="6963" y="0"/>
                  </a:lnTo>
                  <a:lnTo>
                    <a:pt x="5986" y="977"/>
                  </a:lnTo>
                  <a:cubicBezTo>
                    <a:pt x="5797" y="1166"/>
                    <a:pt x="5522" y="1260"/>
                    <a:pt x="5242" y="1260"/>
                  </a:cubicBezTo>
                  <a:cubicBezTo>
                    <a:pt x="4963" y="1260"/>
                    <a:pt x="4679" y="1166"/>
                    <a:pt x="4474" y="977"/>
                  </a:cubicBezTo>
                  <a:lnTo>
                    <a:pt x="34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652;p65"/>
            <p:cNvSpPr/>
            <p:nvPr/>
          </p:nvSpPr>
          <p:spPr>
            <a:xfrm>
              <a:off x="-1184325" y="3279250"/>
              <a:ext cx="261500" cy="129400"/>
            </a:xfrm>
            <a:custGeom>
              <a:avLst/>
              <a:gdLst/>
              <a:ahLst/>
              <a:cxnLst/>
              <a:rect l="l" t="t" r="r" b="b"/>
              <a:pathLst>
                <a:path w="10460" h="5176" extrusionOk="0">
                  <a:moveTo>
                    <a:pt x="410" y="1"/>
                  </a:moveTo>
                  <a:cubicBezTo>
                    <a:pt x="252" y="1"/>
                    <a:pt x="95" y="64"/>
                    <a:pt x="0" y="95"/>
                  </a:cubicBezTo>
                  <a:lnTo>
                    <a:pt x="3781" y="3876"/>
                  </a:lnTo>
                  <a:lnTo>
                    <a:pt x="4978" y="5105"/>
                  </a:lnTo>
                  <a:cubicBezTo>
                    <a:pt x="5041" y="5152"/>
                    <a:pt x="5143" y="5175"/>
                    <a:pt x="5246" y="5175"/>
                  </a:cubicBezTo>
                  <a:cubicBezTo>
                    <a:pt x="5348" y="5175"/>
                    <a:pt x="5450" y="5152"/>
                    <a:pt x="5513" y="5105"/>
                  </a:cubicBezTo>
                  <a:lnTo>
                    <a:pt x="6711" y="3876"/>
                  </a:lnTo>
                  <a:lnTo>
                    <a:pt x="10460" y="95"/>
                  </a:lnTo>
                  <a:cubicBezTo>
                    <a:pt x="10334" y="1"/>
                    <a:pt x="10176" y="1"/>
                    <a:pt x="100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653;p65"/>
            <p:cNvSpPr/>
            <p:nvPr/>
          </p:nvSpPr>
          <p:spPr>
            <a:xfrm>
              <a:off x="-1199300" y="3294225"/>
              <a:ext cx="90600" cy="175650"/>
            </a:xfrm>
            <a:custGeom>
              <a:avLst/>
              <a:gdLst/>
              <a:ahLst/>
              <a:cxnLst/>
              <a:rect l="l" t="t" r="r" b="b"/>
              <a:pathLst>
                <a:path w="3624" h="7026" extrusionOk="0">
                  <a:moveTo>
                    <a:pt x="126" y="0"/>
                  </a:moveTo>
                  <a:cubicBezTo>
                    <a:pt x="32" y="126"/>
                    <a:pt x="0" y="284"/>
                    <a:pt x="0" y="441"/>
                  </a:cubicBezTo>
                  <a:lnTo>
                    <a:pt x="0" y="6585"/>
                  </a:lnTo>
                  <a:cubicBezTo>
                    <a:pt x="0" y="6742"/>
                    <a:pt x="32" y="6900"/>
                    <a:pt x="126" y="7026"/>
                  </a:cubicBezTo>
                  <a:lnTo>
                    <a:pt x="3624" y="3466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654;p65"/>
            <p:cNvSpPr/>
            <p:nvPr/>
          </p:nvSpPr>
          <p:spPr>
            <a:xfrm>
              <a:off x="-996875" y="3294225"/>
              <a:ext cx="90600" cy="177225"/>
            </a:xfrm>
            <a:custGeom>
              <a:avLst/>
              <a:gdLst/>
              <a:ahLst/>
              <a:cxnLst/>
              <a:rect l="l" t="t" r="r" b="b"/>
              <a:pathLst>
                <a:path w="3624" h="7089" extrusionOk="0">
                  <a:moveTo>
                    <a:pt x="3529" y="0"/>
                  </a:moveTo>
                  <a:lnTo>
                    <a:pt x="0" y="3529"/>
                  </a:lnTo>
                  <a:lnTo>
                    <a:pt x="3529" y="7089"/>
                  </a:lnTo>
                  <a:cubicBezTo>
                    <a:pt x="3592" y="6963"/>
                    <a:pt x="3623" y="6805"/>
                    <a:pt x="3623" y="6648"/>
                  </a:cubicBezTo>
                  <a:lnTo>
                    <a:pt x="3623" y="504"/>
                  </a:lnTo>
                  <a:cubicBezTo>
                    <a:pt x="3592" y="284"/>
                    <a:pt x="3560" y="126"/>
                    <a:pt x="35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4331"/>
      </a:dk1>
      <a:lt1>
        <a:srgbClr val="FFEEE8"/>
      </a:lt1>
      <a:dk2>
        <a:srgbClr val="466F61"/>
      </a:dk2>
      <a:lt2>
        <a:srgbClr val="FE9B74"/>
      </a:lt2>
      <a:accent1>
        <a:srgbClr val="FAE5D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433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1553</TotalTime>
  <Words>1132</Words>
  <Application>Microsoft Office PowerPoint</Application>
  <PresentationFormat>Экран (16:9)</PresentationFormat>
  <Paragraphs>106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Times New Roman</vt:lpstr>
      <vt:lpstr>Roboto Condensed Light</vt:lpstr>
      <vt:lpstr>Wingdings</vt:lpstr>
      <vt:lpstr>Italiana</vt:lpstr>
      <vt:lpstr>Arial</vt:lpstr>
      <vt:lpstr>Philosopher</vt:lpstr>
      <vt:lpstr>Anaheim</vt:lpstr>
      <vt:lpstr>Poppins</vt:lpstr>
      <vt:lpstr>Bebas Neue</vt:lpstr>
      <vt:lpstr>Simple Light</vt:lpstr>
      <vt:lpstr>       Образовательная программа дошкольного образования Государственного бюджетного дошкольного образовательного учреждения  детского сада № 45 комбинированного вида  Приморского района Санкт-Петербурга   </vt:lpstr>
      <vt:lpstr>ОП ДО разработана в соответствии с требованиями </vt:lpstr>
      <vt:lpstr>Презентация PowerPoint</vt:lpstr>
      <vt:lpstr>ОП ДО включает</vt:lpstr>
      <vt:lpstr>Организация режима пребывания детей</vt:lpstr>
      <vt:lpstr>Возрастные категории детей на которых ориентирована Программа</vt:lpstr>
      <vt:lpstr>Соотношение частей ОП ДО </vt:lpstr>
      <vt:lpstr>Программа содержит описание задач  и содержание работы во всех  пяти образовательных областях</vt:lpstr>
      <vt:lpstr>Презентация PowerPoint</vt:lpstr>
      <vt:lpstr>Взаимодействие педагогического коллектива  с семьями воспитанников </vt:lpstr>
      <vt:lpstr>Направления работы с семьями 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Образовательная программа дошкольного образован</dc:title>
  <dc:creator>hp</dc:creator>
  <cp:lastModifiedBy>Admin</cp:lastModifiedBy>
  <cp:revision>39</cp:revision>
  <dcterms:modified xsi:type="dcterms:W3CDTF">2026-09-01T13:35:31Z</dcterms:modified>
</cp:coreProperties>
</file>